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新細明體" panose="02020500000000000000" pitchFamily="18" charset="-12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lacial Indifference" panose="020B0604020202020204" charset="0"/>
      <p:regular r:id="rId24"/>
    </p:embeddedFont>
    <p:embeddedFont>
      <p:font typeface="RoxboroughCF Thin" panose="020B0604020202020204" charset="0"/>
      <p:regular r:id="rId25"/>
    </p:embeddedFont>
    <p:embeddedFont>
      <p:font typeface="RoxboroughCF Thin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11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www.foodnext.net/life/lifesafe/paper/5470127484" TargetMode="Externa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ubasseroasters.com/zh/blog/post/14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725439"/>
            <a:ext cx="16230600" cy="209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zh-TW" altLang="en-US" sz="4000" dirty="0">
                <a:solidFill>
                  <a:srgbClr val="272727"/>
                </a:solidFill>
                <a:latin typeface="+mn-ea"/>
              </a:rPr>
              <a:t>指導教授：周文光 教授</a:t>
            </a:r>
          </a:p>
          <a:p>
            <a:pPr algn="ctr">
              <a:lnSpc>
                <a:spcPts val="5599"/>
              </a:lnSpc>
            </a:pPr>
            <a:r>
              <a:rPr lang="zh-TW" altLang="en-US" sz="4000" dirty="0">
                <a:solidFill>
                  <a:srgbClr val="272727"/>
                </a:solidFill>
                <a:latin typeface="+mn-ea"/>
              </a:rPr>
              <a:t>組員</a:t>
            </a:r>
            <a:r>
              <a:rPr lang="en-US" altLang="zh-TW" sz="4000" dirty="0">
                <a:solidFill>
                  <a:srgbClr val="272727"/>
                </a:solidFill>
                <a:latin typeface="+mn-ea"/>
              </a:rPr>
              <a:t>: </a:t>
            </a:r>
            <a:r>
              <a:rPr lang="zh-TW" altLang="en-US" sz="4000" dirty="0">
                <a:solidFill>
                  <a:srgbClr val="272727"/>
                </a:solidFill>
                <a:latin typeface="+mn-ea"/>
              </a:rPr>
              <a:t>資工四</a:t>
            </a:r>
            <a:r>
              <a:rPr lang="en-US" altLang="zh-TW" sz="4000" dirty="0">
                <a:solidFill>
                  <a:srgbClr val="272727"/>
                </a:solidFill>
                <a:latin typeface="+mn-ea"/>
              </a:rPr>
              <a:t>A 410817712 </a:t>
            </a:r>
            <a:r>
              <a:rPr lang="zh-TW" altLang="en-US" sz="4000" dirty="0">
                <a:solidFill>
                  <a:srgbClr val="272727"/>
                </a:solidFill>
                <a:latin typeface="+mn-ea"/>
              </a:rPr>
              <a:t>蔡仁豪</a:t>
            </a:r>
          </a:p>
          <a:p>
            <a:pPr algn="ctr">
              <a:lnSpc>
                <a:spcPts val="5599"/>
              </a:lnSpc>
            </a:pPr>
            <a:r>
              <a:rPr lang="zh-TW" altLang="en-US" sz="4000" dirty="0">
                <a:solidFill>
                  <a:srgbClr val="272727"/>
                </a:solidFill>
                <a:latin typeface="+mn-ea"/>
              </a:rPr>
              <a:t>          資工四</a:t>
            </a:r>
            <a:r>
              <a:rPr lang="en-US" altLang="zh-TW" sz="4000" dirty="0">
                <a:solidFill>
                  <a:srgbClr val="272727"/>
                </a:solidFill>
                <a:latin typeface="+mn-ea"/>
              </a:rPr>
              <a:t>A 410817479 </a:t>
            </a:r>
            <a:r>
              <a:rPr lang="zh-TW" altLang="en-US" sz="4000" dirty="0">
                <a:solidFill>
                  <a:srgbClr val="272727"/>
                </a:solidFill>
                <a:latin typeface="+mn-ea"/>
              </a:rPr>
              <a:t>陳紫涵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320540"/>
            <a:ext cx="16230600" cy="155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</a:pPr>
            <a:r>
              <a:rPr lang="en-US" sz="9600">
                <a:solidFill>
                  <a:srgbClr val="272727"/>
                </a:solidFill>
                <a:ea typeface="王漢宗特黑體"/>
              </a:rPr>
              <a:t>咖啡生豆深度挑選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364428"/>
            <a:ext cx="18288000" cy="7922572"/>
            <a:chOff x="0" y="0"/>
            <a:chExt cx="24384000" cy="1056342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640" t="14714" b="11073"/>
            <a:stretch>
              <a:fillRect/>
            </a:stretch>
          </p:blipFill>
          <p:spPr>
            <a:xfrm>
              <a:off x="0" y="0"/>
              <a:ext cx="24384000" cy="10563429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346915" y="622053"/>
            <a:ext cx="1591238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272727"/>
                </a:solidFill>
                <a:ea typeface="王漢宗特黑體"/>
              </a:rPr>
              <a:t>模型評估</a:t>
            </a:r>
            <a:endParaRPr lang="en-US" sz="8000" dirty="0">
              <a:solidFill>
                <a:srgbClr val="272727"/>
              </a:solidFill>
              <a:ea typeface="王漢宗特黑體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0B678C8-FA25-8A40-671E-EC79DA65A1CB}"/>
              </a:ext>
            </a:extLst>
          </p:cNvPr>
          <p:cNvSpPr txBox="1"/>
          <p:nvPr/>
        </p:nvSpPr>
        <p:spPr>
          <a:xfrm>
            <a:off x="6080341" y="1312615"/>
            <a:ext cx="37834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500" dirty="0"/>
              <a:t>訓練資料總數 </a:t>
            </a:r>
            <a:r>
              <a:rPr lang="en-US" altLang="zh-TW" sz="2500" dirty="0"/>
              <a:t>:</a:t>
            </a:r>
            <a:r>
              <a:rPr lang="zh-TW" altLang="en-US" sz="2500" dirty="0"/>
              <a:t> </a:t>
            </a:r>
            <a:r>
              <a:rPr lang="en-US" altLang="zh-TW" sz="2500" dirty="0"/>
              <a:t>1571</a:t>
            </a:r>
            <a:r>
              <a:rPr lang="zh-TW" altLang="en-US" sz="2500" dirty="0"/>
              <a:t>張</a:t>
            </a:r>
            <a:r>
              <a:rPr lang="en-US" altLang="zh-TW" sz="2500" dirty="0"/>
              <a:t>.jpg</a:t>
            </a:r>
            <a:endParaRPr lang="zh-TW" altLang="en-US" sz="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2106" y="2402041"/>
            <a:ext cx="3323252" cy="4018315"/>
            <a:chOff x="0" y="0"/>
            <a:chExt cx="4431002" cy="535775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986" r="18986"/>
            <a:stretch>
              <a:fillRect/>
            </a:stretch>
          </p:blipFill>
          <p:spPr>
            <a:xfrm>
              <a:off x="0" y="0"/>
              <a:ext cx="4431002" cy="535775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482374" y="2402041"/>
            <a:ext cx="3323252" cy="4018315"/>
            <a:chOff x="0" y="0"/>
            <a:chExt cx="4431002" cy="535775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8986" r="18986"/>
            <a:stretch>
              <a:fillRect/>
            </a:stretch>
          </p:blipFill>
          <p:spPr>
            <a:xfrm>
              <a:off x="0" y="0"/>
              <a:ext cx="4431002" cy="5357753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3133352" y="2402041"/>
            <a:ext cx="3306049" cy="4018315"/>
            <a:chOff x="0" y="0"/>
            <a:chExt cx="4408066" cy="5357753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9147" r="19147"/>
            <a:stretch>
              <a:fillRect/>
            </a:stretch>
          </p:blipFill>
          <p:spPr>
            <a:xfrm>
              <a:off x="0" y="0"/>
              <a:ext cx="4408066" cy="5357753"/>
            </a:xfrm>
            <a:prstGeom prst="rect">
              <a:avLst/>
            </a:prstGeom>
          </p:spPr>
        </p:pic>
      </p:grpSp>
      <p:pic>
        <p:nvPicPr>
          <p:cNvPr id="8" name="Picture 8">
            <a:hlinkClick r:id="rId5" tooltip="https://www.foodnext.net/life/lifesafe/paper/547012748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082759" y="9004096"/>
            <a:ext cx="905020" cy="90502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29536" y="6621944"/>
            <a:ext cx="2808391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9"/>
              </a:lnSpc>
              <a:spcBef>
                <a:spcPct val="0"/>
              </a:spcBef>
            </a:pPr>
            <a:r>
              <a:rPr lang="en-US" sz="2999">
                <a:solidFill>
                  <a:srgbClr val="272727"/>
                </a:solidFill>
                <a:ea typeface="王漢宗特黑體"/>
              </a:rPr>
              <a:t>貝殼豆、破損豆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33020" y="6612419"/>
            <a:ext cx="24459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272727"/>
                </a:solidFill>
                <a:ea typeface="王漢宗特黑體"/>
              </a:rPr>
              <a:t>蟲蛀豆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93471" y="6612419"/>
            <a:ext cx="2445931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272727"/>
                </a:solidFill>
                <a:ea typeface="王漢宗特黑體"/>
              </a:rPr>
              <a:t>未熟豆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01595" y="795491"/>
            <a:ext cx="7908779" cy="137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 err="1">
                <a:solidFill>
                  <a:srgbClr val="272727"/>
                </a:solidFill>
                <a:ea typeface="圓體"/>
              </a:rPr>
              <a:t>壞豆標準</a:t>
            </a:r>
            <a:endParaRPr lang="en-US" sz="8000" dirty="0">
              <a:solidFill>
                <a:srgbClr val="272727"/>
              </a:solidFill>
              <a:ea typeface="圓體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37178" y="7450620"/>
            <a:ext cx="5393107" cy="211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8"/>
              </a:lnSpc>
              <a:spcBef>
                <a:spcPct val="0"/>
              </a:spcBef>
            </a:pPr>
            <a:r>
              <a:rPr lang="zh-TW" altLang="en-US" sz="2699" dirty="0">
                <a:solidFill>
                  <a:srgbClr val="272727"/>
                </a:solidFill>
                <a:latin typeface="+mn-ea"/>
              </a:rPr>
              <a:t>發育問題而變成貝殼狀的豆子，稱為「貝殼豆」；處理過程或運送時損傷的豆子，則稱為「破裂豆」，兩者都會造成</a:t>
            </a:r>
            <a:r>
              <a:rPr lang="zh-TW" altLang="en-US" sz="2699" b="1" u="sng" dirty="0">
                <a:solidFill>
                  <a:srgbClr val="272727"/>
                </a:solidFill>
                <a:latin typeface="+mn-ea"/>
              </a:rPr>
              <a:t>烘焙不均勻</a:t>
            </a:r>
            <a:r>
              <a:rPr lang="zh-TW" altLang="en-US" sz="2699" dirty="0">
                <a:solidFill>
                  <a:srgbClr val="272727"/>
                </a:solidFill>
                <a:latin typeface="+mn-ea"/>
              </a:rPr>
              <a:t>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24118" y="7450620"/>
            <a:ext cx="4860583" cy="211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9"/>
              </a:lnSpc>
            </a:pPr>
            <a:r>
              <a:rPr lang="zh-TW" altLang="en-US" sz="2700" dirty="0">
                <a:solidFill>
                  <a:srgbClr val="272727"/>
                </a:solidFill>
                <a:latin typeface="+mn-ea"/>
              </a:rPr>
              <a:t>咖啡果小蠹等害蟲於咖啡樹上產卵，孵化後的幼蟲啃食咖啡果實形成蛀洞，是造成</a:t>
            </a:r>
            <a:r>
              <a:rPr lang="zh-TW" altLang="en-US" sz="2700" b="1" u="sng" dirty="0">
                <a:solidFill>
                  <a:srgbClr val="272727"/>
                </a:solidFill>
                <a:latin typeface="+mn-ea"/>
              </a:rPr>
              <a:t>咖啡濁味或怪味的原因</a:t>
            </a:r>
            <a:r>
              <a:rPr lang="zh-TW" altLang="en-US" sz="2700" dirty="0">
                <a:solidFill>
                  <a:srgbClr val="272727"/>
                </a:solidFill>
                <a:latin typeface="+mn-ea"/>
              </a:rPr>
              <a:t>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41650" y="7450620"/>
            <a:ext cx="4917650" cy="211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9"/>
              </a:lnSpc>
              <a:spcBef>
                <a:spcPct val="0"/>
              </a:spcBef>
            </a:pPr>
            <a:r>
              <a:rPr lang="zh-TW" altLang="en-US" sz="2700" dirty="0">
                <a:solidFill>
                  <a:srgbClr val="272727"/>
                </a:solidFill>
                <a:latin typeface="+mn-ea"/>
              </a:rPr>
              <a:t>咖啡果實尚未成熟就被採收的豆子。混入未熟豆的咖啡會有強烈腥臭味，</a:t>
            </a:r>
            <a:r>
              <a:rPr lang="zh-TW" altLang="en-US" sz="2700" b="1" u="sng" dirty="0">
                <a:solidFill>
                  <a:srgbClr val="272727"/>
                </a:solidFill>
                <a:latin typeface="+mn-ea"/>
              </a:rPr>
              <a:t>散發出讓人噁心、惡臭難聞的味道</a:t>
            </a:r>
            <a:r>
              <a:rPr lang="zh-TW" altLang="en-US" sz="2700" dirty="0">
                <a:solidFill>
                  <a:srgbClr val="272727"/>
                </a:solidFill>
                <a:latin typeface="+mn-ea"/>
              </a:rPr>
              <a:t>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142" r="18798" b="3565"/>
          <a:stretch>
            <a:fillRect/>
          </a:stretch>
        </p:blipFill>
        <p:spPr>
          <a:xfrm>
            <a:off x="26411" y="2695727"/>
            <a:ext cx="7296868" cy="72740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23279" y="2695727"/>
            <a:ext cx="10911011" cy="72740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74958" y="647700"/>
            <a:ext cx="33380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272727"/>
                </a:solidFill>
                <a:ea typeface="王漢宗特黑體 Bold"/>
              </a:rPr>
              <a:t>驗證集（194張）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29749" y="1579016"/>
            <a:ext cx="3690193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272727"/>
                </a:solidFill>
                <a:latin typeface="RoxboroughCF Thin Bold"/>
              </a:rPr>
              <a:t>Confusion matrix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33267" y="1579016"/>
            <a:ext cx="2506733" cy="640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272727"/>
                </a:solidFill>
                <a:latin typeface="RoxboroughCF Thin Bold"/>
              </a:rPr>
              <a:t>F1 score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653" r="25166" b="7703"/>
          <a:stretch>
            <a:fillRect/>
          </a:stretch>
        </p:blipFill>
        <p:spPr>
          <a:xfrm>
            <a:off x="110688" y="2544330"/>
            <a:ext cx="7167073" cy="72261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77761" y="2496485"/>
            <a:ext cx="10911011" cy="727400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74958" y="647700"/>
            <a:ext cx="333808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0"/>
              </a:lnSpc>
              <a:spcBef>
                <a:spcPct val="0"/>
              </a:spcBef>
            </a:pPr>
            <a:r>
              <a:rPr lang="en-US" sz="3000">
                <a:solidFill>
                  <a:srgbClr val="272727"/>
                </a:solidFill>
                <a:ea typeface="王漢宗特黑體 Bold"/>
              </a:rPr>
              <a:t>測試集（194張）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733267" y="1579016"/>
            <a:ext cx="2049533" cy="640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 dirty="0">
                <a:solidFill>
                  <a:srgbClr val="272727"/>
                </a:solidFill>
                <a:latin typeface="RoxboroughCF Thin Bold"/>
              </a:rPr>
              <a:t>F1 score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9749" y="1579016"/>
            <a:ext cx="3690193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272727"/>
                </a:solidFill>
                <a:latin typeface="RoxboroughCF Thin Bold"/>
              </a:rPr>
              <a:t>Confusion matrix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57" r="657" b="131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97831" y="1475525"/>
            <a:ext cx="8338920" cy="6737329"/>
            <a:chOff x="-1906600" y="182682"/>
            <a:chExt cx="11118560" cy="8983106"/>
          </a:xfrm>
        </p:grpSpPr>
        <p:sp>
          <p:nvSpPr>
            <p:cNvPr id="3" name="TextBox 3"/>
            <p:cNvSpPr txBox="1"/>
            <p:nvPr/>
          </p:nvSpPr>
          <p:spPr>
            <a:xfrm>
              <a:off x="4309840" y="7569467"/>
              <a:ext cx="4902120" cy="1596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 dirty="0" err="1">
                  <a:solidFill>
                    <a:srgbClr val="272727"/>
                  </a:solidFill>
                  <a:latin typeface="+mn-ea"/>
                </a:rPr>
                <a:t>辨識正確</a:t>
              </a:r>
              <a:endParaRPr lang="en-US" sz="3499" u="none" dirty="0">
                <a:solidFill>
                  <a:srgbClr val="272727"/>
                </a:solidFill>
                <a:latin typeface="+mn-ea"/>
              </a:endParaRPr>
            </a:p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 dirty="0">
                  <a:solidFill>
                    <a:srgbClr val="272727"/>
                  </a:solidFill>
                  <a:latin typeface="+mn-ea"/>
                </a:rPr>
                <a:t>82.9%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906600" y="182682"/>
              <a:ext cx="6390959" cy="15963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 dirty="0" err="1">
                  <a:solidFill>
                    <a:srgbClr val="272727"/>
                  </a:solidFill>
                  <a:latin typeface="+mn-ea"/>
                </a:rPr>
                <a:t>辨識錯誤</a:t>
              </a:r>
              <a:endParaRPr lang="en-US" sz="3499" u="none" dirty="0">
                <a:solidFill>
                  <a:srgbClr val="272727"/>
                </a:solidFill>
                <a:latin typeface="+mn-ea"/>
              </a:endParaRPr>
            </a:p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 u="none" dirty="0">
                  <a:solidFill>
                    <a:srgbClr val="272727"/>
                  </a:solidFill>
                  <a:latin typeface="+mn-ea"/>
                </a:rPr>
                <a:t>17.7%</a:t>
              </a:r>
            </a:p>
          </p:txBody>
        </p:sp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99881" y="1362712"/>
              <a:ext cx="6675129" cy="6675129"/>
              <a:chOff x="0" y="0"/>
              <a:chExt cx="2540000" cy="254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115283" y="0"/>
                <a:ext cx="2760181" cy="2659921"/>
              </a:xfrm>
              <a:custGeom>
                <a:avLst/>
                <a:gdLst/>
                <a:ahLst/>
                <a:cxnLst/>
                <a:rect l="l" t="t" r="r" b="b"/>
                <a:pathLst>
                  <a:path w="2760181" h="2659921">
                    <a:moveTo>
                      <a:pt x="1385283" y="0"/>
                    </a:moveTo>
                    <a:cubicBezTo>
                      <a:pt x="1962654" y="0"/>
                      <a:pt x="2467366" y="389459"/>
                      <a:pt x="2613774" y="947959"/>
                    </a:cubicBezTo>
                    <a:cubicBezTo>
                      <a:pt x="2760181" y="1506459"/>
                      <a:pt x="2511434" y="2093432"/>
                      <a:pt x="2008314" y="2376676"/>
                    </a:cubicBezTo>
                    <a:cubicBezTo>
                      <a:pt x="1505193" y="2659921"/>
                      <a:pt x="874329" y="2568146"/>
                      <a:pt x="472763" y="2153294"/>
                    </a:cubicBezTo>
                    <a:cubicBezTo>
                      <a:pt x="71198" y="1738441"/>
                      <a:pt x="0" y="1104925"/>
                      <a:pt x="299466" y="611287"/>
                    </a:cubicBezTo>
                    <a:lnTo>
                      <a:pt x="842375" y="940644"/>
                    </a:lnTo>
                    <a:cubicBezTo>
                      <a:pt x="692642" y="1187462"/>
                      <a:pt x="728240" y="1504221"/>
                      <a:pt x="929023" y="1711647"/>
                    </a:cubicBezTo>
                    <a:cubicBezTo>
                      <a:pt x="1129806" y="1919073"/>
                      <a:pt x="1445238" y="1964960"/>
                      <a:pt x="1696798" y="1823338"/>
                    </a:cubicBezTo>
                    <a:cubicBezTo>
                      <a:pt x="1948359" y="1681716"/>
                      <a:pt x="2072732" y="1388230"/>
                      <a:pt x="1999528" y="1108979"/>
                    </a:cubicBezTo>
                    <a:cubicBezTo>
                      <a:pt x="1926325" y="829729"/>
                      <a:pt x="1673969" y="635000"/>
                      <a:pt x="1385283" y="635000"/>
                    </a:cubicBezTo>
                    <a:close/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152618" y="0"/>
                <a:ext cx="1117318" cy="968189"/>
              </a:xfrm>
              <a:custGeom>
                <a:avLst/>
                <a:gdLst/>
                <a:ahLst/>
                <a:cxnLst/>
                <a:rect l="l" t="t" r="r" b="b"/>
                <a:pathLst>
                  <a:path w="1117318" h="968189">
                    <a:moveTo>
                      <a:pt x="0" y="666379"/>
                    </a:moveTo>
                    <a:cubicBezTo>
                      <a:pt x="221747" y="255897"/>
                      <a:pt x="650707" y="47"/>
                      <a:pt x="1117255" y="0"/>
                    </a:cubicBezTo>
                    <a:lnTo>
                      <a:pt x="1117319" y="635000"/>
                    </a:lnTo>
                    <a:cubicBezTo>
                      <a:pt x="884044" y="635023"/>
                      <a:pt x="669565" y="762948"/>
                      <a:pt x="558691" y="968189"/>
                    </a:cubicBezTo>
                    <a:close/>
                  </a:path>
                </a:pathLst>
              </a:custGeom>
              <a:solidFill>
                <a:srgbClr val="484848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6C6C6C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1951867" y="2407949"/>
            <a:ext cx="7518099" cy="57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l">
              <a:lnSpc>
                <a:spcPts val="4799"/>
              </a:lnSpc>
              <a:spcBef>
                <a:spcPct val="0"/>
              </a:spcBef>
              <a:buFont typeface="Arial"/>
              <a:buChar char="•"/>
            </a:pPr>
            <a:r>
              <a:rPr lang="en-US" sz="3199">
                <a:solidFill>
                  <a:srgbClr val="272727"/>
                </a:solidFill>
                <a:ea typeface="圓體"/>
              </a:rPr>
              <a:t>抽樣105顆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51866" y="1051208"/>
            <a:ext cx="7933487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272727"/>
                </a:solidFill>
                <a:ea typeface="圓體"/>
              </a:rPr>
              <a:t>測試結果</a:t>
            </a:r>
            <a:endParaRPr lang="en-US" sz="8000" dirty="0">
              <a:solidFill>
                <a:srgbClr val="272727"/>
              </a:solidFill>
              <a:ea typeface="圓體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36411" y="7484745"/>
            <a:ext cx="7518099" cy="178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>
              <a:lnSpc>
                <a:spcPts val="4799"/>
              </a:lnSpc>
              <a:buFont typeface="Arial"/>
              <a:buChar char="•"/>
            </a:pPr>
            <a:r>
              <a:rPr lang="en-US" sz="3199" dirty="0">
                <a:solidFill>
                  <a:srgbClr val="272727"/>
                </a:solidFill>
                <a:latin typeface="+mn-ea"/>
              </a:rPr>
              <a:t>Recall = 0.85</a:t>
            </a:r>
          </a:p>
          <a:p>
            <a:pPr marL="690877" lvl="1" indent="-345439">
              <a:lnSpc>
                <a:spcPts val="4799"/>
              </a:lnSpc>
              <a:buFont typeface="Arial"/>
              <a:buChar char="•"/>
            </a:pPr>
            <a:r>
              <a:rPr lang="en-US" sz="3199" dirty="0">
                <a:solidFill>
                  <a:srgbClr val="272727"/>
                </a:solidFill>
                <a:latin typeface="+mn-ea"/>
              </a:rPr>
              <a:t>Precision = 0.93</a:t>
            </a:r>
          </a:p>
          <a:p>
            <a:pPr marL="690877" lvl="1" indent="-345439">
              <a:lnSpc>
                <a:spcPts val="4799"/>
              </a:lnSpc>
              <a:buFont typeface="Arial"/>
              <a:buChar char="•"/>
            </a:pPr>
            <a:r>
              <a:rPr lang="en-US" sz="3199" dirty="0">
                <a:solidFill>
                  <a:srgbClr val="272727"/>
                </a:solidFill>
                <a:latin typeface="+mn-ea"/>
              </a:rPr>
              <a:t>F1 Score = 0.89</a:t>
            </a:r>
          </a:p>
        </p:txBody>
      </p:sp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453D2BD3-AFD9-0E5F-1912-2A59E08D6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665477"/>
              </p:ext>
            </p:extLst>
          </p:nvPr>
        </p:nvGraphicFramePr>
        <p:xfrm>
          <a:off x="2172207" y="4231423"/>
          <a:ext cx="7848602" cy="2194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11550">
                  <a:extLst>
                    <a:ext uri="{9D8B030D-6E8A-4147-A177-3AD203B41FA5}">
                      <a16:colId xmlns:a16="http://schemas.microsoft.com/office/drawing/2014/main" val="3453117047"/>
                    </a:ext>
                  </a:extLst>
                </a:gridCol>
                <a:gridCol w="2045684">
                  <a:extLst>
                    <a:ext uri="{9D8B030D-6E8A-4147-A177-3AD203B41FA5}">
                      <a16:colId xmlns:a16="http://schemas.microsoft.com/office/drawing/2014/main" val="326976792"/>
                    </a:ext>
                  </a:extLst>
                </a:gridCol>
                <a:gridCol w="2045684">
                  <a:extLst>
                    <a:ext uri="{9D8B030D-6E8A-4147-A177-3AD203B41FA5}">
                      <a16:colId xmlns:a16="http://schemas.microsoft.com/office/drawing/2014/main" val="533021332"/>
                    </a:ext>
                  </a:extLst>
                </a:gridCol>
                <a:gridCol w="2045684">
                  <a:extLst>
                    <a:ext uri="{9D8B030D-6E8A-4147-A177-3AD203B41FA5}">
                      <a16:colId xmlns:a16="http://schemas.microsoft.com/office/drawing/2014/main" val="3680693448"/>
                    </a:ext>
                  </a:extLst>
                </a:gridCol>
              </a:tblGrid>
              <a:tr h="26924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6D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32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</a:rPr>
                        <a:t>真實</a:t>
                      </a:r>
                      <a:endParaRPr kumimoji="0" lang="en-US" altLang="zh-TW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42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6D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6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</a:rPr>
                        <a:t>好豆</a:t>
                      </a:r>
                      <a:endParaRPr lang="en-US" sz="14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</a:rPr>
                        <a:t>壞豆</a:t>
                      </a:r>
                      <a:endParaRPr lang="en-US" sz="140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68250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32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</a:rPr>
                        <a:t>預測</a:t>
                      </a:r>
                      <a:endParaRPr kumimoji="0" lang="en-US" altLang="zh-TW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</a:rPr>
                        <a:t>好豆</a:t>
                      </a:r>
                      <a:endParaRPr lang="en-US" sz="1400" dirty="0"/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65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5920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TW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新細明體" panose="02020500000000000000" pitchFamily="18" charset="-12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 dirty="0" err="1">
                          <a:solidFill>
                            <a:srgbClr val="FFFFFF"/>
                          </a:solidFill>
                        </a:rPr>
                        <a:t>壞豆</a:t>
                      </a:r>
                      <a:endParaRPr lang="en-US" sz="1400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</a:rPr>
                        <a:t>22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5982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05800" y="4610100"/>
            <a:ext cx="7899082" cy="3990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zh-TW" altLang="en-US" sz="3000" dirty="0">
                <a:solidFill>
                  <a:srgbClr val="272727"/>
                </a:solidFill>
                <a:latin typeface="+mn-ea"/>
              </a:rPr>
              <a:t>藉由此系統，可以成功地運行整個產線，並將咖啡生豆區分為好豆與壞豆，並且能將辨識的結果，提供給使用者。</a:t>
            </a:r>
          </a:p>
          <a:p>
            <a:pPr>
              <a:lnSpc>
                <a:spcPts val="4500"/>
              </a:lnSpc>
            </a:pPr>
            <a:r>
              <a:rPr lang="zh-TW" altLang="en-US" sz="3000" dirty="0">
                <a:solidFill>
                  <a:srgbClr val="272727"/>
                </a:solidFill>
                <a:latin typeface="+mn-ea"/>
              </a:rPr>
              <a:t>提高辨識精準度，可以將其廣泛運用在咖啡產業上，不需要排定人力手工挑選，甚至可以推廣到其他豆類的辨識應用上。</a:t>
            </a:r>
          </a:p>
          <a:p>
            <a:pPr>
              <a:lnSpc>
                <a:spcPts val="4500"/>
              </a:lnSpc>
            </a:pPr>
            <a:endParaRPr lang="zh-TW" altLang="en-US" sz="3000" dirty="0">
              <a:solidFill>
                <a:srgbClr val="272727"/>
              </a:solidFill>
              <a:latin typeface="+mn-ea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78268" y="1485900"/>
            <a:ext cx="8786179" cy="2447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 err="1">
                <a:solidFill>
                  <a:srgbClr val="272727"/>
                </a:solidFill>
                <a:ea typeface="圓體"/>
              </a:rPr>
              <a:t>結論</a:t>
            </a:r>
            <a:r>
              <a:rPr lang="en-US" sz="8000" dirty="0">
                <a:solidFill>
                  <a:srgbClr val="272727"/>
                </a:solidFill>
                <a:ea typeface="圓體"/>
              </a:rPr>
              <a:t> 及</a:t>
            </a:r>
          </a:p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272727"/>
                </a:solidFill>
                <a:ea typeface="圓體"/>
              </a:rPr>
              <a:t>未來發展</a:t>
            </a:r>
            <a:endParaRPr lang="en-US" sz="8000" dirty="0">
              <a:solidFill>
                <a:srgbClr val="272727"/>
              </a:solidFill>
              <a:ea typeface="圓體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0460" y="576798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272727"/>
                </a:solidFill>
                <a:ea typeface="圓體"/>
              </a:rPr>
              <a:t>簡介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874643" y="816782"/>
            <a:ext cx="771999" cy="7719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988037" y="80635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ECE6DB"/>
                </a:solidFill>
                <a:latin typeface="RoxboroughCF Thin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90460" y="1858866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272727"/>
                </a:solidFill>
                <a:ea typeface="圓體"/>
              </a:rPr>
              <a:t>系統整體性描述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874643" y="2096622"/>
            <a:ext cx="771999" cy="771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988037" y="2086191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ECE6DB"/>
                </a:solidFill>
                <a:latin typeface="RoxboroughCF Thin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90460" y="3137121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272727"/>
                </a:solidFill>
                <a:ea typeface="圓體"/>
              </a:rPr>
              <a:t>軟硬體選用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874643" y="5929637"/>
            <a:ext cx="771999" cy="77199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7988037" y="5919206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ECE6DB"/>
                </a:solidFill>
                <a:latin typeface="RoxboroughCF Thin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90460" y="5694428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272727"/>
                </a:solidFill>
                <a:ea typeface="圓體"/>
              </a:rPr>
              <a:t>系統流程展示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874643" y="3376463"/>
            <a:ext cx="771999" cy="77199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7988037" y="3366032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ECE6DB"/>
                </a:solidFill>
                <a:latin typeface="RoxboroughCF Thin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90460" y="6972683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272727"/>
                </a:solidFill>
                <a:ea typeface="圓體"/>
              </a:rPr>
              <a:t>模型評估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74643" y="7209477"/>
            <a:ext cx="771999" cy="771999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7988037" y="7199046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ECE6DB"/>
                </a:solidFill>
                <a:latin typeface="RoxboroughCF Thin"/>
              </a:rPr>
              <a:t>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03753" y="2013828"/>
            <a:ext cx="4257587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72727"/>
                </a:solidFill>
                <a:ea typeface="王漢宗特黑體"/>
              </a:rPr>
              <a:t>目錄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874643" y="8486301"/>
            <a:ext cx="771999" cy="771999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7988037" y="8475870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>
                <a:solidFill>
                  <a:srgbClr val="ECE6DB"/>
                </a:solidFill>
                <a:latin typeface="RoxboroughCF Thin"/>
              </a:rPr>
              <a:t>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90460" y="8256660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272727"/>
                </a:solidFill>
                <a:ea typeface="圓體"/>
              </a:rPr>
              <a:t>結論與未來發展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7874643" y="4653287"/>
            <a:ext cx="771999" cy="771999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2727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7988037" y="4642856"/>
            <a:ext cx="545211" cy="66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ECE6DB"/>
                </a:solidFill>
                <a:latin typeface="RoxboroughCF Thin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90460" y="4416173"/>
            <a:ext cx="7322748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272727"/>
                </a:solidFill>
                <a:ea typeface="圓體"/>
              </a:rPr>
              <a:t>系統畫面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713258" cy="8229600"/>
            <a:chOff x="0" y="0"/>
            <a:chExt cx="10284344" cy="109728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742" r="18742"/>
            <a:stretch>
              <a:fillRect/>
            </a:stretch>
          </p:blipFill>
          <p:spPr>
            <a:xfrm>
              <a:off x="0" y="0"/>
              <a:ext cx="10284344" cy="10972800"/>
            </a:xfrm>
            <a:prstGeom prst="rect">
              <a:avLst/>
            </a:prstGeom>
          </p:spPr>
        </p:pic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531885" y="3654791"/>
            <a:ext cx="831315" cy="5743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448800" y="6334125"/>
            <a:ext cx="754828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 dirty="0" err="1">
                <a:solidFill>
                  <a:srgbClr val="272727"/>
                </a:solidFill>
                <a:ea typeface="王漢宗特黑體"/>
              </a:rPr>
              <a:t>簡介</a:t>
            </a:r>
            <a:endParaRPr lang="en-US" sz="6399" dirty="0">
              <a:solidFill>
                <a:srgbClr val="272727"/>
              </a:solidFill>
              <a:ea typeface="王漢宗特黑體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448800" y="7510743"/>
            <a:ext cx="8712326" cy="2582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059"/>
              </a:lnSpc>
              <a:spcBef>
                <a:spcPct val="0"/>
              </a:spcBef>
            </a:pP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現今人工智慧技術正快速發展，目的通常是為了使生活更加的便利，我們將研究通過辨識的方式，對咖啡生豆進行區分，以</a:t>
            </a:r>
            <a:r>
              <a:rPr lang="zh-TW" altLang="en-US" sz="2899" b="1" dirty="0">
                <a:solidFill>
                  <a:srgbClr val="272727"/>
                </a:solidFill>
                <a:latin typeface="+mn-ea"/>
              </a:rPr>
              <a:t>改善如今仍舊使用人力挑豆</a:t>
            </a: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的困境，藉由人工智慧的方式，更快速、準確的進行篩選。</a:t>
            </a:r>
          </a:p>
          <a:p>
            <a:pPr marL="0" lvl="0" indent="0">
              <a:lnSpc>
                <a:spcPts val="4059"/>
              </a:lnSpc>
              <a:spcBef>
                <a:spcPct val="0"/>
              </a:spcBef>
            </a:pPr>
            <a:endParaRPr lang="en-US" sz="2899" dirty="0">
              <a:solidFill>
                <a:srgbClr val="272727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99361" y="1384515"/>
            <a:ext cx="1408488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72727"/>
                </a:solidFill>
                <a:ea typeface="王漢宗特黑體"/>
              </a:rPr>
              <a:t>系統整體性描述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99361" y="5808878"/>
            <a:ext cx="14089277" cy="398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99"/>
              </a:lnSpc>
              <a:spcBef>
                <a:spcPct val="0"/>
              </a:spcBef>
            </a:pPr>
            <a:r>
              <a:rPr lang="zh-TW" altLang="en-US" sz="2999" dirty="0">
                <a:solidFill>
                  <a:srgbClr val="272727"/>
                </a:solidFill>
                <a:latin typeface="+mn-ea"/>
              </a:rPr>
              <a:t>在這個科技急速發展的時代裡，各項產業都在想盡辦法提高自身產能，或是減少成本支出，但是在咖啡這一項目中，生豆的挑選仍舊是由人力去完成，而這項工作不僅費時又費力，並長時間的用眼可能會造成視覺疲勞、眼睛發炎</a:t>
            </a:r>
            <a:r>
              <a:rPr lang="en-US" altLang="zh-TW" sz="2999" dirty="0">
                <a:solidFill>
                  <a:srgbClr val="272727"/>
                </a:solidFill>
                <a:latin typeface="+mn-ea"/>
              </a:rPr>
              <a:t>…</a:t>
            </a:r>
            <a:r>
              <a:rPr lang="zh-TW" altLang="en-US" sz="2999" dirty="0">
                <a:solidFill>
                  <a:srgbClr val="272727"/>
                </a:solidFill>
                <a:latin typeface="+mn-ea"/>
              </a:rPr>
              <a:t>等。在現今社會中，如果能夠</a:t>
            </a:r>
            <a:r>
              <a:rPr lang="zh-TW" altLang="en-US" sz="2999" b="1" dirty="0">
                <a:solidFill>
                  <a:srgbClr val="272727"/>
                </a:solidFill>
                <a:latin typeface="+mn-ea"/>
              </a:rPr>
              <a:t>使用深度學習的方式去識別生豆</a:t>
            </a:r>
            <a:r>
              <a:rPr lang="zh-TW" altLang="en-US" sz="2999" dirty="0">
                <a:solidFill>
                  <a:srgbClr val="272727"/>
                </a:solidFill>
                <a:latin typeface="+mn-ea"/>
              </a:rPr>
              <a:t>，對於咖啡豆業者來說，能夠更加方便也能</a:t>
            </a:r>
            <a:r>
              <a:rPr lang="zh-TW" altLang="en-US" sz="2999" b="1" dirty="0">
                <a:solidFill>
                  <a:srgbClr val="272727"/>
                </a:solidFill>
                <a:latin typeface="+mn-ea"/>
              </a:rPr>
              <a:t>節省人力上的支出</a:t>
            </a:r>
            <a:r>
              <a:rPr lang="zh-TW" altLang="en-US" sz="2999" dirty="0">
                <a:solidFill>
                  <a:srgbClr val="272727"/>
                </a:solidFill>
                <a:latin typeface="+mn-ea"/>
              </a:rPr>
              <a:t>，而對於習慣自己買生豆的消費者，也可以透過這項產品，</a:t>
            </a:r>
            <a:r>
              <a:rPr lang="zh-TW" altLang="en-US" sz="2999" b="1" dirty="0">
                <a:solidFill>
                  <a:srgbClr val="272727"/>
                </a:solidFill>
                <a:latin typeface="+mn-ea"/>
              </a:rPr>
              <a:t>更有效率的去進行篩豆</a:t>
            </a:r>
            <a:r>
              <a:rPr lang="zh-TW" altLang="en-US" sz="2999" dirty="0">
                <a:solidFill>
                  <a:srgbClr val="272727"/>
                </a:solidFill>
                <a:latin typeface="+mn-ea"/>
              </a:rPr>
              <a:t>這項工作，而不需要花費自身大量時間。</a:t>
            </a:r>
          </a:p>
          <a:p>
            <a:pPr marL="0" lvl="0" indent="0" algn="l">
              <a:lnSpc>
                <a:spcPts val="4499"/>
              </a:lnSpc>
              <a:spcBef>
                <a:spcPct val="0"/>
              </a:spcBef>
            </a:pPr>
            <a:endParaRPr lang="en-US" sz="2999" dirty="0">
              <a:solidFill>
                <a:srgbClr val="272727"/>
              </a:solidFill>
              <a:latin typeface="+mn-ea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103753" y="4543425"/>
            <a:ext cx="7548282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80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272727"/>
                </a:solidFill>
                <a:ea typeface="圓體"/>
              </a:rPr>
              <a:t>產品角度</a:t>
            </a:r>
            <a:endParaRPr lang="en-US" sz="4400" dirty="0">
              <a:solidFill>
                <a:srgbClr val="272727"/>
              </a:solidFill>
              <a:ea typeface="圓體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450177" y="3209645"/>
            <a:ext cx="245391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904094" y="2035391"/>
            <a:ext cx="1165714" cy="11742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7985" y="3665239"/>
            <a:ext cx="4114800" cy="411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36110" y="4027066"/>
            <a:ext cx="1399950" cy="1867196"/>
            <a:chOff x="0" y="0"/>
            <a:chExt cx="368711" cy="4917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8711" cy="491772"/>
            </a:xfrm>
            <a:custGeom>
              <a:avLst/>
              <a:gdLst/>
              <a:ahLst/>
              <a:cxnLst/>
              <a:rect l="l" t="t" r="r" b="b"/>
              <a:pathLst>
                <a:path w="368711" h="491772">
                  <a:moveTo>
                    <a:pt x="0" y="0"/>
                  </a:moveTo>
                  <a:lnTo>
                    <a:pt x="368711" y="0"/>
                  </a:lnTo>
                  <a:lnTo>
                    <a:pt x="368711" y="491772"/>
                  </a:lnTo>
                  <a:lnTo>
                    <a:pt x="0" y="491772"/>
                  </a:lnTo>
                  <a:close/>
                </a:path>
              </a:pathLst>
            </a:custGeom>
            <a:solidFill>
              <a:srgbClr val="ECE6D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81851" y="1873466"/>
            <a:ext cx="55320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72727"/>
                </a:solidFill>
                <a:ea typeface="王漢宗特黑體"/>
              </a:rPr>
              <a:t>產品功能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81851" y="5137233"/>
            <a:ext cx="6044576" cy="290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32"/>
              </a:lnSpc>
              <a:spcBef>
                <a:spcPct val="0"/>
              </a:spcBef>
            </a:pPr>
            <a:r>
              <a:rPr lang="zh-TW" altLang="en-US" sz="3000" dirty="0">
                <a:solidFill>
                  <a:srgbClr val="272727"/>
                </a:solidFill>
                <a:latin typeface="+mn-ea"/>
              </a:rPr>
              <a:t>挑選咖啡生豆的過程可以透過</a:t>
            </a:r>
            <a:r>
              <a:rPr lang="en-US" altLang="zh-TW" sz="3000" dirty="0">
                <a:solidFill>
                  <a:srgbClr val="272727"/>
                </a:solidFill>
                <a:latin typeface="+mn-ea"/>
              </a:rPr>
              <a:t>APP</a:t>
            </a:r>
            <a:r>
              <a:rPr lang="zh-TW" altLang="en-US" sz="3000" dirty="0">
                <a:solidFill>
                  <a:srgbClr val="272727"/>
                </a:solidFill>
                <a:latin typeface="+mn-ea"/>
              </a:rPr>
              <a:t> 的介面，可以查看當前進行到的步驟，也可進行查詢歷史紀錄，並提供良率作為參考。</a:t>
            </a:r>
          </a:p>
          <a:p>
            <a:pPr marL="0" lvl="0" indent="0" algn="r">
              <a:lnSpc>
                <a:spcPts val="3832"/>
              </a:lnSpc>
              <a:spcBef>
                <a:spcPct val="0"/>
              </a:spcBef>
            </a:pPr>
            <a:endParaRPr lang="zh-TW" altLang="en-US" sz="3000" dirty="0">
              <a:solidFill>
                <a:srgbClr val="272727"/>
              </a:solidFill>
              <a:ea typeface="圓體"/>
            </a:endParaRPr>
          </a:p>
          <a:p>
            <a:pPr marL="0" lvl="0" indent="0">
              <a:lnSpc>
                <a:spcPts val="3832"/>
              </a:lnSpc>
              <a:spcBef>
                <a:spcPct val="0"/>
              </a:spcBef>
            </a:pPr>
            <a:endParaRPr lang="en-US" sz="3000" dirty="0">
              <a:solidFill>
                <a:srgbClr val="272727"/>
              </a:solidFill>
              <a:ea typeface="圓體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1871" y="1972474"/>
            <a:ext cx="6519452" cy="6342052"/>
            <a:chOff x="0" y="0"/>
            <a:chExt cx="8692602" cy="8456069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8692602" cy="8456069"/>
              <a:chOff x="0" y="0"/>
              <a:chExt cx="15557500" cy="151341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6351" y="0"/>
                <a:ext cx="15524727" cy="9983654"/>
              </a:xfrm>
              <a:custGeom>
                <a:avLst/>
                <a:gdLst/>
                <a:ahLst/>
                <a:cxnLst/>
                <a:rect l="l" t="t" r="r" b="b"/>
                <a:pathLst>
                  <a:path w="15524727" h="9983654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2206149" y="0"/>
                    </a:moveTo>
                    <a:cubicBezTo>
                      <a:pt x="2089249" y="0"/>
                      <a:pt x="1994482" y="94766"/>
                      <a:pt x="1994482" y="211667"/>
                    </a:cubicBezTo>
                    <a:lnTo>
                      <a:pt x="1994482" y="282222"/>
                    </a:lnTo>
                    <a:cubicBezTo>
                      <a:pt x="1994482" y="399122"/>
                      <a:pt x="2089249" y="493889"/>
                      <a:pt x="2206149" y="493889"/>
                    </a:cubicBezTo>
                    <a:cubicBezTo>
                      <a:pt x="2323049" y="493889"/>
                      <a:pt x="2417816" y="399122"/>
                      <a:pt x="2417816" y="282222"/>
                    </a:cubicBezTo>
                    <a:lnTo>
                      <a:pt x="2417816" y="211667"/>
                    </a:lnTo>
                    <a:cubicBezTo>
                      <a:pt x="2417816" y="94766"/>
                      <a:pt x="2323049" y="0"/>
                      <a:pt x="2206149" y="0"/>
                    </a:cubicBezTo>
                    <a:moveTo>
                      <a:pt x="1986933" y="969998"/>
                    </a:moveTo>
                    <a:cubicBezTo>
                      <a:pt x="1988132" y="961884"/>
                      <a:pt x="1976702" y="958709"/>
                      <a:pt x="1973527" y="966258"/>
                    </a:cubicBezTo>
                    <a:lnTo>
                      <a:pt x="1819505" y="1325598"/>
                    </a:lnTo>
                    <a:cubicBezTo>
                      <a:pt x="1797248" y="1377518"/>
                      <a:pt x="1746172" y="1411161"/>
                      <a:pt x="1689682" y="1411111"/>
                    </a:cubicBezTo>
                    <a:lnTo>
                      <a:pt x="1624630" y="1411111"/>
                    </a:lnTo>
                    <a:cubicBezTo>
                      <a:pt x="1612766" y="1411122"/>
                      <a:pt x="1601690" y="1405168"/>
                      <a:pt x="1595155" y="1395265"/>
                    </a:cubicBezTo>
                    <a:cubicBezTo>
                      <a:pt x="1588620" y="1385363"/>
                      <a:pt x="1587500" y="1372839"/>
                      <a:pt x="1592175" y="1361934"/>
                    </a:cubicBezTo>
                    <a:lnTo>
                      <a:pt x="1782816" y="917222"/>
                    </a:lnTo>
                    <a:lnTo>
                      <a:pt x="1852948" y="741821"/>
                    </a:lnTo>
                    <a:cubicBezTo>
                      <a:pt x="1895818" y="634683"/>
                      <a:pt x="1999595" y="564437"/>
                      <a:pt x="2114991" y="564444"/>
                    </a:cubicBezTo>
                    <a:lnTo>
                      <a:pt x="2297307" y="564444"/>
                    </a:lnTo>
                    <a:cubicBezTo>
                      <a:pt x="2412703" y="564437"/>
                      <a:pt x="2516480" y="634683"/>
                      <a:pt x="2559350" y="741821"/>
                    </a:cubicBezTo>
                    <a:lnTo>
                      <a:pt x="2629482" y="917222"/>
                    </a:lnTo>
                    <a:lnTo>
                      <a:pt x="2820053" y="1361934"/>
                    </a:lnTo>
                    <a:cubicBezTo>
                      <a:pt x="2824728" y="1372839"/>
                      <a:pt x="2823608" y="1385363"/>
                      <a:pt x="2817072" y="1395265"/>
                    </a:cubicBezTo>
                    <a:cubicBezTo>
                      <a:pt x="2810537" y="1405168"/>
                      <a:pt x="2799462" y="1411122"/>
                      <a:pt x="2787597" y="1411111"/>
                    </a:cubicBezTo>
                    <a:lnTo>
                      <a:pt x="2722545" y="1411111"/>
                    </a:lnTo>
                    <a:cubicBezTo>
                      <a:pt x="2666107" y="1411105"/>
                      <a:pt x="2615101" y="1377471"/>
                      <a:pt x="2592864" y="1325598"/>
                    </a:cubicBezTo>
                    <a:lnTo>
                      <a:pt x="2438841" y="966258"/>
                    </a:lnTo>
                    <a:cubicBezTo>
                      <a:pt x="2435596" y="958709"/>
                      <a:pt x="2424236" y="961884"/>
                      <a:pt x="2425365" y="969998"/>
                    </a:cubicBezTo>
                    <a:lnTo>
                      <a:pt x="2488371" y="1411111"/>
                    </a:lnTo>
                    <a:lnTo>
                      <a:pt x="2555752" y="2219607"/>
                    </a:lnTo>
                    <a:cubicBezTo>
                      <a:pt x="2556560" y="2229429"/>
                      <a:pt x="2553223" y="2239141"/>
                      <a:pt x="2546548" y="2246392"/>
                    </a:cubicBezTo>
                    <a:cubicBezTo>
                      <a:pt x="2539874" y="2253643"/>
                      <a:pt x="2530470" y="2257771"/>
                      <a:pt x="2520615" y="2257778"/>
                    </a:cubicBezTo>
                    <a:lnTo>
                      <a:pt x="2466781" y="2257778"/>
                    </a:lnTo>
                    <a:cubicBezTo>
                      <a:pt x="2397800" y="2257786"/>
                      <a:pt x="2338923" y="2207921"/>
                      <a:pt x="2327575" y="2139879"/>
                    </a:cubicBezTo>
                    <a:lnTo>
                      <a:pt x="2213205" y="1452880"/>
                    </a:lnTo>
                    <a:cubicBezTo>
                      <a:pt x="2211864" y="1444978"/>
                      <a:pt x="2200575" y="1444978"/>
                      <a:pt x="2199234" y="1452880"/>
                    </a:cubicBezTo>
                    <a:lnTo>
                      <a:pt x="2084793" y="2139879"/>
                    </a:lnTo>
                    <a:cubicBezTo>
                      <a:pt x="2073442" y="2207948"/>
                      <a:pt x="2014525" y="2257821"/>
                      <a:pt x="1945517" y="2257778"/>
                    </a:cubicBezTo>
                    <a:lnTo>
                      <a:pt x="1891683" y="2257778"/>
                    </a:lnTo>
                    <a:cubicBezTo>
                      <a:pt x="1881828" y="2257771"/>
                      <a:pt x="1872424" y="2253643"/>
                      <a:pt x="1865750" y="2246392"/>
                    </a:cubicBezTo>
                    <a:cubicBezTo>
                      <a:pt x="1859075" y="2239141"/>
                      <a:pt x="1855738" y="2229429"/>
                      <a:pt x="1856546" y="2219607"/>
                    </a:cubicBezTo>
                    <a:lnTo>
                      <a:pt x="1923927" y="1411111"/>
                    </a:lnTo>
                    <a:lnTo>
                      <a:pt x="1986933" y="969998"/>
                    </a:lnTo>
                    <a:moveTo>
                      <a:pt x="3793649" y="0"/>
                    </a:moveTo>
                    <a:cubicBezTo>
                      <a:pt x="3676749" y="0"/>
                      <a:pt x="3581982" y="94766"/>
                      <a:pt x="3581982" y="211667"/>
                    </a:cubicBezTo>
                    <a:lnTo>
                      <a:pt x="3581982" y="282222"/>
                    </a:lnTo>
                    <a:cubicBezTo>
                      <a:pt x="3581982" y="399122"/>
                      <a:pt x="3676749" y="493889"/>
                      <a:pt x="3793649" y="493889"/>
                    </a:cubicBezTo>
                    <a:cubicBezTo>
                      <a:pt x="3910549" y="493889"/>
                      <a:pt x="4005316" y="399122"/>
                      <a:pt x="4005316" y="282222"/>
                    </a:cubicBezTo>
                    <a:lnTo>
                      <a:pt x="4005316" y="211667"/>
                    </a:lnTo>
                    <a:cubicBezTo>
                      <a:pt x="4005316" y="94766"/>
                      <a:pt x="3910549" y="0"/>
                      <a:pt x="3793649" y="0"/>
                    </a:cubicBezTo>
                    <a:moveTo>
                      <a:pt x="3574433" y="969998"/>
                    </a:moveTo>
                    <a:cubicBezTo>
                      <a:pt x="3575632" y="961884"/>
                      <a:pt x="3564202" y="958709"/>
                      <a:pt x="3561027" y="966258"/>
                    </a:cubicBezTo>
                    <a:lnTo>
                      <a:pt x="3407004" y="1325598"/>
                    </a:lnTo>
                    <a:cubicBezTo>
                      <a:pt x="3384748" y="1377518"/>
                      <a:pt x="3333672" y="1411161"/>
                      <a:pt x="3277182" y="1411111"/>
                    </a:cubicBezTo>
                    <a:lnTo>
                      <a:pt x="3212130" y="1411111"/>
                    </a:lnTo>
                    <a:cubicBezTo>
                      <a:pt x="3200266" y="1411122"/>
                      <a:pt x="3189190" y="1405168"/>
                      <a:pt x="3182655" y="1395265"/>
                    </a:cubicBezTo>
                    <a:cubicBezTo>
                      <a:pt x="3176120" y="1385363"/>
                      <a:pt x="3175000" y="1372839"/>
                      <a:pt x="3179675" y="1361934"/>
                    </a:cubicBezTo>
                    <a:lnTo>
                      <a:pt x="3370316" y="917222"/>
                    </a:lnTo>
                    <a:lnTo>
                      <a:pt x="3440448" y="741821"/>
                    </a:lnTo>
                    <a:cubicBezTo>
                      <a:pt x="3483318" y="634683"/>
                      <a:pt x="3587095" y="564437"/>
                      <a:pt x="3702491" y="564444"/>
                    </a:cubicBezTo>
                    <a:lnTo>
                      <a:pt x="3884807" y="564444"/>
                    </a:lnTo>
                    <a:cubicBezTo>
                      <a:pt x="4000203" y="564437"/>
                      <a:pt x="4103980" y="634683"/>
                      <a:pt x="4146850" y="741821"/>
                    </a:cubicBezTo>
                    <a:lnTo>
                      <a:pt x="4216982" y="917222"/>
                    </a:lnTo>
                    <a:lnTo>
                      <a:pt x="4407553" y="1361934"/>
                    </a:lnTo>
                    <a:cubicBezTo>
                      <a:pt x="4412228" y="1372839"/>
                      <a:pt x="4411107" y="1385363"/>
                      <a:pt x="4404572" y="1395265"/>
                    </a:cubicBezTo>
                    <a:cubicBezTo>
                      <a:pt x="4398037" y="1405168"/>
                      <a:pt x="4386962" y="1411122"/>
                      <a:pt x="4375097" y="1411111"/>
                    </a:cubicBezTo>
                    <a:lnTo>
                      <a:pt x="4310045" y="1411111"/>
                    </a:lnTo>
                    <a:cubicBezTo>
                      <a:pt x="4253607" y="1411105"/>
                      <a:pt x="4202601" y="1377471"/>
                      <a:pt x="4180364" y="1325598"/>
                    </a:cubicBezTo>
                    <a:lnTo>
                      <a:pt x="4026341" y="966258"/>
                    </a:lnTo>
                    <a:cubicBezTo>
                      <a:pt x="4023096" y="958709"/>
                      <a:pt x="4011736" y="961884"/>
                      <a:pt x="4012865" y="969998"/>
                    </a:cubicBezTo>
                    <a:lnTo>
                      <a:pt x="4075871" y="1411111"/>
                    </a:lnTo>
                    <a:lnTo>
                      <a:pt x="4143252" y="2219607"/>
                    </a:lnTo>
                    <a:cubicBezTo>
                      <a:pt x="4144060" y="2229429"/>
                      <a:pt x="4140723" y="2239141"/>
                      <a:pt x="4134048" y="2246392"/>
                    </a:cubicBezTo>
                    <a:cubicBezTo>
                      <a:pt x="4127374" y="2253643"/>
                      <a:pt x="4117970" y="2257771"/>
                      <a:pt x="4108115" y="2257778"/>
                    </a:cubicBezTo>
                    <a:lnTo>
                      <a:pt x="4054281" y="2257778"/>
                    </a:lnTo>
                    <a:cubicBezTo>
                      <a:pt x="3985299" y="2257786"/>
                      <a:pt x="3926423" y="2207921"/>
                      <a:pt x="3915075" y="2139879"/>
                    </a:cubicBezTo>
                    <a:lnTo>
                      <a:pt x="3800704" y="1452880"/>
                    </a:lnTo>
                    <a:cubicBezTo>
                      <a:pt x="3799364" y="1444978"/>
                      <a:pt x="3788075" y="1444978"/>
                      <a:pt x="3786735" y="1452880"/>
                    </a:cubicBezTo>
                    <a:lnTo>
                      <a:pt x="3672294" y="2139879"/>
                    </a:lnTo>
                    <a:cubicBezTo>
                      <a:pt x="3660942" y="2207948"/>
                      <a:pt x="3602025" y="2257821"/>
                      <a:pt x="3533017" y="2257778"/>
                    </a:cubicBezTo>
                    <a:lnTo>
                      <a:pt x="3479183" y="2257778"/>
                    </a:lnTo>
                    <a:cubicBezTo>
                      <a:pt x="3469328" y="2257771"/>
                      <a:pt x="3459924" y="2253643"/>
                      <a:pt x="3453250" y="2246392"/>
                    </a:cubicBezTo>
                    <a:cubicBezTo>
                      <a:pt x="3446575" y="2239141"/>
                      <a:pt x="3443238" y="2229429"/>
                      <a:pt x="3444046" y="2219607"/>
                    </a:cubicBezTo>
                    <a:lnTo>
                      <a:pt x="3511427" y="1411111"/>
                    </a:lnTo>
                    <a:lnTo>
                      <a:pt x="3574433" y="969998"/>
                    </a:lnTo>
                    <a:moveTo>
                      <a:pt x="5381149" y="0"/>
                    </a:moveTo>
                    <a:cubicBezTo>
                      <a:pt x="5264249" y="0"/>
                      <a:pt x="5169482" y="94766"/>
                      <a:pt x="5169482" y="211667"/>
                    </a:cubicBezTo>
                    <a:lnTo>
                      <a:pt x="5169482" y="282222"/>
                    </a:lnTo>
                    <a:cubicBezTo>
                      <a:pt x="5169482" y="399122"/>
                      <a:pt x="5264249" y="493889"/>
                      <a:pt x="5381149" y="493889"/>
                    </a:cubicBezTo>
                    <a:cubicBezTo>
                      <a:pt x="5498049" y="493889"/>
                      <a:pt x="5592816" y="399122"/>
                      <a:pt x="5592816" y="282222"/>
                    </a:cubicBezTo>
                    <a:lnTo>
                      <a:pt x="5592816" y="211667"/>
                    </a:lnTo>
                    <a:cubicBezTo>
                      <a:pt x="5592816" y="94766"/>
                      <a:pt x="5498049" y="0"/>
                      <a:pt x="5381149" y="0"/>
                    </a:cubicBezTo>
                    <a:moveTo>
                      <a:pt x="5161933" y="969998"/>
                    </a:moveTo>
                    <a:cubicBezTo>
                      <a:pt x="5163132" y="961884"/>
                      <a:pt x="5151702" y="958709"/>
                      <a:pt x="5148527" y="966258"/>
                    </a:cubicBezTo>
                    <a:lnTo>
                      <a:pt x="4994504" y="1325598"/>
                    </a:lnTo>
                    <a:cubicBezTo>
                      <a:pt x="4972248" y="1377518"/>
                      <a:pt x="4921172" y="1411161"/>
                      <a:pt x="4864682" y="1411111"/>
                    </a:cubicBezTo>
                    <a:lnTo>
                      <a:pt x="4799630" y="1411111"/>
                    </a:lnTo>
                    <a:cubicBezTo>
                      <a:pt x="4787765" y="1411122"/>
                      <a:pt x="4776691" y="1405168"/>
                      <a:pt x="4770155" y="1395265"/>
                    </a:cubicBezTo>
                    <a:cubicBezTo>
                      <a:pt x="4763620" y="1385363"/>
                      <a:pt x="4762500" y="1372839"/>
                      <a:pt x="4767174" y="1361934"/>
                    </a:cubicBezTo>
                    <a:lnTo>
                      <a:pt x="4957816" y="917222"/>
                    </a:lnTo>
                    <a:lnTo>
                      <a:pt x="5027948" y="741821"/>
                    </a:lnTo>
                    <a:cubicBezTo>
                      <a:pt x="5070818" y="634683"/>
                      <a:pt x="5174595" y="564437"/>
                      <a:pt x="5289991" y="564444"/>
                    </a:cubicBezTo>
                    <a:lnTo>
                      <a:pt x="5472307" y="564444"/>
                    </a:lnTo>
                    <a:cubicBezTo>
                      <a:pt x="5587703" y="564437"/>
                      <a:pt x="5691480" y="634683"/>
                      <a:pt x="5734350" y="741821"/>
                    </a:cubicBezTo>
                    <a:lnTo>
                      <a:pt x="5804482" y="917222"/>
                    </a:lnTo>
                    <a:lnTo>
                      <a:pt x="5995053" y="1361934"/>
                    </a:lnTo>
                    <a:cubicBezTo>
                      <a:pt x="5999728" y="1372839"/>
                      <a:pt x="5998607" y="1385363"/>
                      <a:pt x="5992072" y="1395265"/>
                    </a:cubicBezTo>
                    <a:cubicBezTo>
                      <a:pt x="5985537" y="1405168"/>
                      <a:pt x="5974462" y="1411122"/>
                      <a:pt x="5962597" y="1411111"/>
                    </a:cubicBezTo>
                    <a:lnTo>
                      <a:pt x="5897545" y="1411111"/>
                    </a:lnTo>
                    <a:cubicBezTo>
                      <a:pt x="5841107" y="1411105"/>
                      <a:pt x="5790101" y="1377471"/>
                      <a:pt x="5767864" y="1325598"/>
                    </a:cubicBezTo>
                    <a:lnTo>
                      <a:pt x="5613841" y="966258"/>
                    </a:lnTo>
                    <a:cubicBezTo>
                      <a:pt x="5610596" y="958709"/>
                      <a:pt x="5599236" y="961884"/>
                      <a:pt x="5600365" y="969998"/>
                    </a:cubicBezTo>
                    <a:lnTo>
                      <a:pt x="5663371" y="1411111"/>
                    </a:lnTo>
                    <a:lnTo>
                      <a:pt x="5730752" y="2219607"/>
                    </a:lnTo>
                    <a:cubicBezTo>
                      <a:pt x="5731560" y="2229429"/>
                      <a:pt x="5728223" y="2239141"/>
                      <a:pt x="5721548" y="2246392"/>
                    </a:cubicBezTo>
                    <a:cubicBezTo>
                      <a:pt x="5714874" y="2253643"/>
                      <a:pt x="5705470" y="2257771"/>
                      <a:pt x="5695615" y="2257778"/>
                    </a:cubicBezTo>
                    <a:lnTo>
                      <a:pt x="5641781" y="2257778"/>
                    </a:lnTo>
                    <a:cubicBezTo>
                      <a:pt x="5572799" y="2257786"/>
                      <a:pt x="5513923" y="2207921"/>
                      <a:pt x="5502575" y="2139879"/>
                    </a:cubicBezTo>
                    <a:lnTo>
                      <a:pt x="5388204" y="1452880"/>
                    </a:lnTo>
                    <a:cubicBezTo>
                      <a:pt x="5386864" y="1444978"/>
                      <a:pt x="5375575" y="1444978"/>
                      <a:pt x="5374235" y="1452880"/>
                    </a:cubicBezTo>
                    <a:lnTo>
                      <a:pt x="5259794" y="2139879"/>
                    </a:lnTo>
                    <a:cubicBezTo>
                      <a:pt x="5248442" y="2207948"/>
                      <a:pt x="5189525" y="2257821"/>
                      <a:pt x="5120517" y="2257778"/>
                    </a:cubicBezTo>
                    <a:lnTo>
                      <a:pt x="5066683" y="2257778"/>
                    </a:lnTo>
                    <a:cubicBezTo>
                      <a:pt x="5056828" y="2257771"/>
                      <a:pt x="5047424" y="2253643"/>
                      <a:pt x="5040750" y="2246392"/>
                    </a:cubicBezTo>
                    <a:cubicBezTo>
                      <a:pt x="5034075" y="2239141"/>
                      <a:pt x="5030738" y="2229429"/>
                      <a:pt x="5031546" y="2219607"/>
                    </a:cubicBezTo>
                    <a:lnTo>
                      <a:pt x="5098927" y="1411111"/>
                    </a:lnTo>
                    <a:lnTo>
                      <a:pt x="5161933" y="969998"/>
                    </a:lnTo>
                    <a:moveTo>
                      <a:pt x="6968649" y="0"/>
                    </a:moveTo>
                    <a:cubicBezTo>
                      <a:pt x="6851748" y="0"/>
                      <a:pt x="6756982" y="94766"/>
                      <a:pt x="6756982" y="211667"/>
                    </a:cubicBezTo>
                    <a:lnTo>
                      <a:pt x="6756982" y="282222"/>
                    </a:lnTo>
                    <a:cubicBezTo>
                      <a:pt x="6756982" y="399122"/>
                      <a:pt x="6851748" y="493889"/>
                      <a:pt x="6968649" y="493889"/>
                    </a:cubicBezTo>
                    <a:cubicBezTo>
                      <a:pt x="7085550" y="493889"/>
                      <a:pt x="7180316" y="399122"/>
                      <a:pt x="7180316" y="282222"/>
                    </a:cubicBezTo>
                    <a:lnTo>
                      <a:pt x="7180316" y="211667"/>
                    </a:lnTo>
                    <a:cubicBezTo>
                      <a:pt x="7180316" y="94766"/>
                      <a:pt x="7085550" y="0"/>
                      <a:pt x="6968649" y="0"/>
                    </a:cubicBezTo>
                    <a:moveTo>
                      <a:pt x="6749433" y="969998"/>
                    </a:moveTo>
                    <a:cubicBezTo>
                      <a:pt x="6750632" y="961884"/>
                      <a:pt x="6739203" y="958709"/>
                      <a:pt x="6736028" y="966258"/>
                    </a:cubicBezTo>
                    <a:lnTo>
                      <a:pt x="6582004" y="1325598"/>
                    </a:lnTo>
                    <a:cubicBezTo>
                      <a:pt x="6559748" y="1377518"/>
                      <a:pt x="6508672" y="1411161"/>
                      <a:pt x="6452182" y="1411111"/>
                    </a:cubicBezTo>
                    <a:lnTo>
                      <a:pt x="6387130" y="1411111"/>
                    </a:lnTo>
                    <a:cubicBezTo>
                      <a:pt x="6375265" y="1411122"/>
                      <a:pt x="6364191" y="1405168"/>
                      <a:pt x="6357655" y="1395265"/>
                    </a:cubicBezTo>
                    <a:cubicBezTo>
                      <a:pt x="6351120" y="1385363"/>
                      <a:pt x="6350000" y="1372839"/>
                      <a:pt x="6354674" y="1361934"/>
                    </a:cubicBezTo>
                    <a:lnTo>
                      <a:pt x="6545316" y="917222"/>
                    </a:lnTo>
                    <a:lnTo>
                      <a:pt x="6615448" y="741821"/>
                    </a:lnTo>
                    <a:cubicBezTo>
                      <a:pt x="6658318" y="634683"/>
                      <a:pt x="6762094" y="564437"/>
                      <a:pt x="6877491" y="564444"/>
                    </a:cubicBezTo>
                    <a:lnTo>
                      <a:pt x="7059807" y="564444"/>
                    </a:lnTo>
                    <a:cubicBezTo>
                      <a:pt x="7175204" y="564437"/>
                      <a:pt x="7278980" y="634683"/>
                      <a:pt x="7321850" y="741821"/>
                    </a:cubicBezTo>
                    <a:lnTo>
                      <a:pt x="7391982" y="917222"/>
                    </a:lnTo>
                    <a:lnTo>
                      <a:pt x="7582553" y="1361934"/>
                    </a:lnTo>
                    <a:cubicBezTo>
                      <a:pt x="7587228" y="1372839"/>
                      <a:pt x="7586107" y="1385363"/>
                      <a:pt x="7579572" y="1395265"/>
                    </a:cubicBezTo>
                    <a:cubicBezTo>
                      <a:pt x="7573037" y="1405168"/>
                      <a:pt x="7561962" y="1411122"/>
                      <a:pt x="7550097" y="1411111"/>
                    </a:cubicBezTo>
                    <a:lnTo>
                      <a:pt x="7485045" y="1411111"/>
                    </a:lnTo>
                    <a:cubicBezTo>
                      <a:pt x="7428607" y="1411105"/>
                      <a:pt x="7377601" y="1377471"/>
                      <a:pt x="7355364" y="1325598"/>
                    </a:cubicBezTo>
                    <a:lnTo>
                      <a:pt x="7201341" y="966258"/>
                    </a:lnTo>
                    <a:cubicBezTo>
                      <a:pt x="7198095" y="958709"/>
                      <a:pt x="7186736" y="961884"/>
                      <a:pt x="7187865" y="969998"/>
                    </a:cubicBezTo>
                    <a:lnTo>
                      <a:pt x="7250871" y="1411111"/>
                    </a:lnTo>
                    <a:lnTo>
                      <a:pt x="7318252" y="2219607"/>
                    </a:lnTo>
                    <a:cubicBezTo>
                      <a:pt x="7319060" y="2229429"/>
                      <a:pt x="7315722" y="2239141"/>
                      <a:pt x="7309048" y="2246392"/>
                    </a:cubicBezTo>
                    <a:cubicBezTo>
                      <a:pt x="7302374" y="2253643"/>
                      <a:pt x="7292970" y="2257771"/>
                      <a:pt x="7283115" y="2257778"/>
                    </a:cubicBezTo>
                    <a:lnTo>
                      <a:pt x="7229281" y="2257778"/>
                    </a:lnTo>
                    <a:cubicBezTo>
                      <a:pt x="7160299" y="2257786"/>
                      <a:pt x="7101422" y="2207921"/>
                      <a:pt x="7090075" y="2139879"/>
                    </a:cubicBezTo>
                    <a:lnTo>
                      <a:pt x="6975704" y="1452880"/>
                    </a:lnTo>
                    <a:cubicBezTo>
                      <a:pt x="6974364" y="1444978"/>
                      <a:pt x="6963075" y="1444978"/>
                      <a:pt x="6961735" y="1452880"/>
                    </a:cubicBezTo>
                    <a:lnTo>
                      <a:pt x="6847294" y="2139879"/>
                    </a:lnTo>
                    <a:cubicBezTo>
                      <a:pt x="6835942" y="2207948"/>
                      <a:pt x="6777025" y="2257821"/>
                      <a:pt x="6708017" y="2257778"/>
                    </a:cubicBezTo>
                    <a:lnTo>
                      <a:pt x="6654183" y="2257778"/>
                    </a:lnTo>
                    <a:cubicBezTo>
                      <a:pt x="6644328" y="2257771"/>
                      <a:pt x="6634924" y="2253643"/>
                      <a:pt x="6628250" y="2246392"/>
                    </a:cubicBezTo>
                    <a:cubicBezTo>
                      <a:pt x="6621576" y="2239141"/>
                      <a:pt x="6618238" y="2229429"/>
                      <a:pt x="6619046" y="2219607"/>
                    </a:cubicBezTo>
                    <a:lnTo>
                      <a:pt x="6686427" y="1411111"/>
                    </a:lnTo>
                    <a:lnTo>
                      <a:pt x="6749433" y="969998"/>
                    </a:lnTo>
                    <a:moveTo>
                      <a:pt x="8556149" y="0"/>
                    </a:moveTo>
                    <a:cubicBezTo>
                      <a:pt x="8439248" y="0"/>
                      <a:pt x="8344482" y="94766"/>
                      <a:pt x="8344482" y="211667"/>
                    </a:cubicBezTo>
                    <a:lnTo>
                      <a:pt x="8344482" y="282222"/>
                    </a:lnTo>
                    <a:cubicBezTo>
                      <a:pt x="8344482" y="399122"/>
                      <a:pt x="8439248" y="493889"/>
                      <a:pt x="8556149" y="493889"/>
                    </a:cubicBezTo>
                    <a:cubicBezTo>
                      <a:pt x="8673050" y="493889"/>
                      <a:pt x="8767816" y="399122"/>
                      <a:pt x="8767816" y="282222"/>
                    </a:cubicBezTo>
                    <a:lnTo>
                      <a:pt x="8767816" y="211667"/>
                    </a:lnTo>
                    <a:cubicBezTo>
                      <a:pt x="8767816" y="94766"/>
                      <a:pt x="8673050" y="0"/>
                      <a:pt x="8556149" y="0"/>
                    </a:cubicBezTo>
                    <a:moveTo>
                      <a:pt x="8336933" y="969998"/>
                    </a:moveTo>
                    <a:cubicBezTo>
                      <a:pt x="8338132" y="961884"/>
                      <a:pt x="8326703" y="958709"/>
                      <a:pt x="8323528" y="966258"/>
                    </a:cubicBezTo>
                    <a:lnTo>
                      <a:pt x="8169504" y="1325598"/>
                    </a:lnTo>
                    <a:cubicBezTo>
                      <a:pt x="8147248" y="1377518"/>
                      <a:pt x="8096172" y="1411161"/>
                      <a:pt x="8039682" y="1411111"/>
                    </a:cubicBezTo>
                    <a:lnTo>
                      <a:pt x="7974630" y="1411111"/>
                    </a:lnTo>
                    <a:cubicBezTo>
                      <a:pt x="7962766" y="1411122"/>
                      <a:pt x="7951691" y="1405168"/>
                      <a:pt x="7945155" y="1395265"/>
                    </a:cubicBezTo>
                    <a:cubicBezTo>
                      <a:pt x="7938620" y="1385363"/>
                      <a:pt x="7937500" y="1372839"/>
                      <a:pt x="7942175" y="1361934"/>
                    </a:cubicBezTo>
                    <a:lnTo>
                      <a:pt x="8132816" y="917222"/>
                    </a:lnTo>
                    <a:lnTo>
                      <a:pt x="8202948" y="741821"/>
                    </a:lnTo>
                    <a:cubicBezTo>
                      <a:pt x="8245818" y="634683"/>
                      <a:pt x="8349594" y="564437"/>
                      <a:pt x="8464991" y="564444"/>
                    </a:cubicBezTo>
                    <a:lnTo>
                      <a:pt x="8647307" y="564444"/>
                    </a:lnTo>
                    <a:cubicBezTo>
                      <a:pt x="8762704" y="564437"/>
                      <a:pt x="8866480" y="634683"/>
                      <a:pt x="8909350" y="741821"/>
                    </a:cubicBezTo>
                    <a:lnTo>
                      <a:pt x="8979482" y="917222"/>
                    </a:lnTo>
                    <a:lnTo>
                      <a:pt x="9170053" y="1361934"/>
                    </a:lnTo>
                    <a:cubicBezTo>
                      <a:pt x="9174728" y="1372839"/>
                      <a:pt x="9173607" y="1385363"/>
                      <a:pt x="9167072" y="1395265"/>
                    </a:cubicBezTo>
                    <a:cubicBezTo>
                      <a:pt x="9160537" y="1405168"/>
                      <a:pt x="9149462" y="1411122"/>
                      <a:pt x="9137597" y="1411111"/>
                    </a:cubicBezTo>
                    <a:lnTo>
                      <a:pt x="9072545" y="1411111"/>
                    </a:lnTo>
                    <a:cubicBezTo>
                      <a:pt x="9016107" y="1411105"/>
                      <a:pt x="8965101" y="1377471"/>
                      <a:pt x="8942864" y="1325598"/>
                    </a:cubicBezTo>
                    <a:lnTo>
                      <a:pt x="8788841" y="966258"/>
                    </a:lnTo>
                    <a:cubicBezTo>
                      <a:pt x="8785595" y="958709"/>
                      <a:pt x="8774236" y="961884"/>
                      <a:pt x="8775365" y="969998"/>
                    </a:cubicBezTo>
                    <a:lnTo>
                      <a:pt x="8838371" y="1411111"/>
                    </a:lnTo>
                    <a:lnTo>
                      <a:pt x="8905752" y="2219607"/>
                    </a:lnTo>
                    <a:cubicBezTo>
                      <a:pt x="8906560" y="2229429"/>
                      <a:pt x="8903222" y="2239141"/>
                      <a:pt x="8896548" y="2246392"/>
                    </a:cubicBezTo>
                    <a:cubicBezTo>
                      <a:pt x="8889874" y="2253643"/>
                      <a:pt x="8880470" y="2257771"/>
                      <a:pt x="8870615" y="2257778"/>
                    </a:cubicBezTo>
                    <a:lnTo>
                      <a:pt x="8816781" y="2257778"/>
                    </a:lnTo>
                    <a:cubicBezTo>
                      <a:pt x="8747799" y="2257786"/>
                      <a:pt x="8688922" y="2207921"/>
                      <a:pt x="8677575" y="2139879"/>
                    </a:cubicBezTo>
                    <a:lnTo>
                      <a:pt x="8563204" y="1452880"/>
                    </a:lnTo>
                    <a:cubicBezTo>
                      <a:pt x="8561864" y="1444978"/>
                      <a:pt x="8550575" y="1444978"/>
                      <a:pt x="8549235" y="1452880"/>
                    </a:cubicBezTo>
                    <a:lnTo>
                      <a:pt x="8434794" y="2139879"/>
                    </a:lnTo>
                    <a:cubicBezTo>
                      <a:pt x="8423442" y="2207948"/>
                      <a:pt x="8364525" y="2257821"/>
                      <a:pt x="8295517" y="2257778"/>
                    </a:cubicBezTo>
                    <a:lnTo>
                      <a:pt x="8241683" y="2257778"/>
                    </a:lnTo>
                    <a:cubicBezTo>
                      <a:pt x="8231828" y="2257771"/>
                      <a:pt x="8222424" y="2253643"/>
                      <a:pt x="8215750" y="2246392"/>
                    </a:cubicBezTo>
                    <a:cubicBezTo>
                      <a:pt x="8209076" y="2239141"/>
                      <a:pt x="8205738" y="2229429"/>
                      <a:pt x="8206546" y="2219607"/>
                    </a:cubicBezTo>
                    <a:lnTo>
                      <a:pt x="8273927" y="1411111"/>
                    </a:lnTo>
                    <a:lnTo>
                      <a:pt x="8336933" y="969998"/>
                    </a:lnTo>
                    <a:moveTo>
                      <a:pt x="10143649" y="0"/>
                    </a:moveTo>
                    <a:cubicBezTo>
                      <a:pt x="10026748" y="0"/>
                      <a:pt x="9931982" y="94766"/>
                      <a:pt x="9931982" y="211667"/>
                    </a:cubicBezTo>
                    <a:lnTo>
                      <a:pt x="9931982" y="282222"/>
                    </a:lnTo>
                    <a:cubicBezTo>
                      <a:pt x="9931982" y="399122"/>
                      <a:pt x="10026748" y="493889"/>
                      <a:pt x="10143649" y="493889"/>
                    </a:cubicBezTo>
                    <a:cubicBezTo>
                      <a:pt x="10260550" y="493889"/>
                      <a:pt x="10355316" y="399122"/>
                      <a:pt x="10355316" y="282222"/>
                    </a:cubicBezTo>
                    <a:lnTo>
                      <a:pt x="10355316" y="211667"/>
                    </a:lnTo>
                    <a:cubicBezTo>
                      <a:pt x="10355316" y="94766"/>
                      <a:pt x="10260550" y="0"/>
                      <a:pt x="10143649" y="0"/>
                    </a:cubicBezTo>
                    <a:moveTo>
                      <a:pt x="9924433" y="969998"/>
                    </a:moveTo>
                    <a:cubicBezTo>
                      <a:pt x="9925632" y="961884"/>
                      <a:pt x="9914203" y="958709"/>
                      <a:pt x="9911028" y="966258"/>
                    </a:cubicBezTo>
                    <a:lnTo>
                      <a:pt x="9757004" y="1325598"/>
                    </a:lnTo>
                    <a:cubicBezTo>
                      <a:pt x="9734748" y="1377518"/>
                      <a:pt x="9683672" y="1411161"/>
                      <a:pt x="9627182" y="1411111"/>
                    </a:cubicBezTo>
                    <a:lnTo>
                      <a:pt x="9562130" y="1411111"/>
                    </a:lnTo>
                    <a:cubicBezTo>
                      <a:pt x="9550266" y="1411122"/>
                      <a:pt x="9539191" y="1405168"/>
                      <a:pt x="9532655" y="1395265"/>
                    </a:cubicBezTo>
                    <a:cubicBezTo>
                      <a:pt x="9526120" y="1385363"/>
                      <a:pt x="9525000" y="1372839"/>
                      <a:pt x="9529675" y="1361934"/>
                    </a:cubicBezTo>
                    <a:lnTo>
                      <a:pt x="9720316" y="917222"/>
                    </a:lnTo>
                    <a:lnTo>
                      <a:pt x="9790448" y="741821"/>
                    </a:lnTo>
                    <a:cubicBezTo>
                      <a:pt x="9833318" y="634683"/>
                      <a:pt x="9937094" y="564437"/>
                      <a:pt x="10052491" y="564444"/>
                    </a:cubicBezTo>
                    <a:lnTo>
                      <a:pt x="10234807" y="564444"/>
                    </a:lnTo>
                    <a:cubicBezTo>
                      <a:pt x="10350204" y="564437"/>
                      <a:pt x="10453980" y="634683"/>
                      <a:pt x="10496850" y="741821"/>
                    </a:cubicBezTo>
                    <a:lnTo>
                      <a:pt x="10566982" y="917222"/>
                    </a:lnTo>
                    <a:lnTo>
                      <a:pt x="10757553" y="1361934"/>
                    </a:lnTo>
                    <a:cubicBezTo>
                      <a:pt x="10762228" y="1372839"/>
                      <a:pt x="10761107" y="1385363"/>
                      <a:pt x="10754572" y="1395265"/>
                    </a:cubicBezTo>
                    <a:cubicBezTo>
                      <a:pt x="10748037" y="1405168"/>
                      <a:pt x="10736962" y="1411122"/>
                      <a:pt x="10725097" y="1411111"/>
                    </a:cubicBezTo>
                    <a:lnTo>
                      <a:pt x="10660045" y="1411111"/>
                    </a:lnTo>
                    <a:cubicBezTo>
                      <a:pt x="10603607" y="1411105"/>
                      <a:pt x="10552601" y="1377471"/>
                      <a:pt x="10530364" y="1325598"/>
                    </a:cubicBezTo>
                    <a:lnTo>
                      <a:pt x="10376341" y="966258"/>
                    </a:lnTo>
                    <a:cubicBezTo>
                      <a:pt x="10373095" y="958709"/>
                      <a:pt x="10361736" y="961884"/>
                      <a:pt x="10362865" y="969998"/>
                    </a:cubicBezTo>
                    <a:lnTo>
                      <a:pt x="10425871" y="1411111"/>
                    </a:lnTo>
                    <a:lnTo>
                      <a:pt x="10493252" y="2219607"/>
                    </a:lnTo>
                    <a:cubicBezTo>
                      <a:pt x="10494060" y="2229429"/>
                      <a:pt x="10490722" y="2239141"/>
                      <a:pt x="10484048" y="2246392"/>
                    </a:cubicBezTo>
                    <a:cubicBezTo>
                      <a:pt x="10477374" y="2253643"/>
                      <a:pt x="10467970" y="2257771"/>
                      <a:pt x="10458115" y="2257778"/>
                    </a:cubicBezTo>
                    <a:lnTo>
                      <a:pt x="10404281" y="2257778"/>
                    </a:lnTo>
                    <a:cubicBezTo>
                      <a:pt x="10335299" y="2257786"/>
                      <a:pt x="10276422" y="2207921"/>
                      <a:pt x="10265075" y="2139879"/>
                    </a:cubicBezTo>
                    <a:lnTo>
                      <a:pt x="10150704" y="1452880"/>
                    </a:lnTo>
                    <a:cubicBezTo>
                      <a:pt x="10149364" y="1444978"/>
                      <a:pt x="10138075" y="1444978"/>
                      <a:pt x="10136735" y="1452880"/>
                    </a:cubicBezTo>
                    <a:lnTo>
                      <a:pt x="10022294" y="2139879"/>
                    </a:lnTo>
                    <a:cubicBezTo>
                      <a:pt x="10010942" y="2207948"/>
                      <a:pt x="9952025" y="2257821"/>
                      <a:pt x="9883017" y="2257778"/>
                    </a:cubicBezTo>
                    <a:lnTo>
                      <a:pt x="9829183" y="2257778"/>
                    </a:lnTo>
                    <a:cubicBezTo>
                      <a:pt x="9819328" y="2257771"/>
                      <a:pt x="9809924" y="2253643"/>
                      <a:pt x="9803250" y="2246392"/>
                    </a:cubicBezTo>
                    <a:cubicBezTo>
                      <a:pt x="9796576" y="2239141"/>
                      <a:pt x="9793238" y="2229429"/>
                      <a:pt x="9794046" y="2219607"/>
                    </a:cubicBezTo>
                    <a:lnTo>
                      <a:pt x="9861427" y="1411111"/>
                    </a:lnTo>
                    <a:lnTo>
                      <a:pt x="9924433" y="969998"/>
                    </a:lnTo>
                    <a:moveTo>
                      <a:pt x="11731149" y="0"/>
                    </a:moveTo>
                    <a:cubicBezTo>
                      <a:pt x="11614248" y="0"/>
                      <a:pt x="11519482" y="94766"/>
                      <a:pt x="11519482" y="211667"/>
                    </a:cubicBezTo>
                    <a:lnTo>
                      <a:pt x="11519482" y="282222"/>
                    </a:lnTo>
                    <a:cubicBezTo>
                      <a:pt x="11519482" y="399122"/>
                      <a:pt x="11614248" y="493889"/>
                      <a:pt x="11731149" y="493889"/>
                    </a:cubicBezTo>
                    <a:cubicBezTo>
                      <a:pt x="11848050" y="493889"/>
                      <a:pt x="11942816" y="399122"/>
                      <a:pt x="11942816" y="282222"/>
                    </a:cubicBezTo>
                    <a:lnTo>
                      <a:pt x="11942816" y="211667"/>
                    </a:lnTo>
                    <a:cubicBezTo>
                      <a:pt x="11942816" y="94766"/>
                      <a:pt x="11848050" y="0"/>
                      <a:pt x="11731149" y="0"/>
                    </a:cubicBezTo>
                    <a:moveTo>
                      <a:pt x="11511933" y="969998"/>
                    </a:moveTo>
                    <a:cubicBezTo>
                      <a:pt x="11513132" y="961884"/>
                      <a:pt x="11501703" y="958709"/>
                      <a:pt x="11498528" y="966258"/>
                    </a:cubicBezTo>
                    <a:lnTo>
                      <a:pt x="11344504" y="1325598"/>
                    </a:lnTo>
                    <a:cubicBezTo>
                      <a:pt x="11322248" y="1377518"/>
                      <a:pt x="11271172" y="1411161"/>
                      <a:pt x="11214682" y="1411111"/>
                    </a:cubicBezTo>
                    <a:lnTo>
                      <a:pt x="11149630" y="1411111"/>
                    </a:lnTo>
                    <a:cubicBezTo>
                      <a:pt x="11137766" y="1411122"/>
                      <a:pt x="11126691" y="1405168"/>
                      <a:pt x="11120155" y="1395265"/>
                    </a:cubicBezTo>
                    <a:cubicBezTo>
                      <a:pt x="11113620" y="1385363"/>
                      <a:pt x="11112500" y="1372839"/>
                      <a:pt x="11117175" y="1361934"/>
                    </a:cubicBezTo>
                    <a:lnTo>
                      <a:pt x="11307816" y="917222"/>
                    </a:lnTo>
                    <a:lnTo>
                      <a:pt x="11377948" y="741821"/>
                    </a:lnTo>
                    <a:cubicBezTo>
                      <a:pt x="11420818" y="634683"/>
                      <a:pt x="11524594" y="564437"/>
                      <a:pt x="11639991" y="564444"/>
                    </a:cubicBezTo>
                    <a:lnTo>
                      <a:pt x="11822307" y="564444"/>
                    </a:lnTo>
                    <a:cubicBezTo>
                      <a:pt x="11937704" y="564437"/>
                      <a:pt x="12041480" y="634683"/>
                      <a:pt x="12084350" y="741821"/>
                    </a:cubicBezTo>
                    <a:lnTo>
                      <a:pt x="12154482" y="917222"/>
                    </a:lnTo>
                    <a:lnTo>
                      <a:pt x="12345053" y="1361934"/>
                    </a:lnTo>
                    <a:cubicBezTo>
                      <a:pt x="12349728" y="1372839"/>
                      <a:pt x="12348607" y="1385363"/>
                      <a:pt x="12342072" y="1395265"/>
                    </a:cubicBezTo>
                    <a:cubicBezTo>
                      <a:pt x="12335537" y="1405168"/>
                      <a:pt x="12324462" y="1411122"/>
                      <a:pt x="12312597" y="1411111"/>
                    </a:cubicBezTo>
                    <a:lnTo>
                      <a:pt x="12247545" y="1411111"/>
                    </a:lnTo>
                    <a:cubicBezTo>
                      <a:pt x="12191107" y="1411105"/>
                      <a:pt x="12140101" y="1377471"/>
                      <a:pt x="12117864" y="1325598"/>
                    </a:cubicBezTo>
                    <a:lnTo>
                      <a:pt x="11963841" y="966258"/>
                    </a:lnTo>
                    <a:cubicBezTo>
                      <a:pt x="11960595" y="958709"/>
                      <a:pt x="11949236" y="961884"/>
                      <a:pt x="11950365" y="969998"/>
                    </a:cubicBezTo>
                    <a:lnTo>
                      <a:pt x="12013371" y="1411111"/>
                    </a:lnTo>
                    <a:lnTo>
                      <a:pt x="12080752" y="2219607"/>
                    </a:lnTo>
                    <a:cubicBezTo>
                      <a:pt x="12081560" y="2229429"/>
                      <a:pt x="12078222" y="2239141"/>
                      <a:pt x="12071548" y="2246392"/>
                    </a:cubicBezTo>
                    <a:cubicBezTo>
                      <a:pt x="12064874" y="2253643"/>
                      <a:pt x="12055470" y="2257771"/>
                      <a:pt x="12045615" y="2257778"/>
                    </a:cubicBezTo>
                    <a:lnTo>
                      <a:pt x="11991781" y="2257778"/>
                    </a:lnTo>
                    <a:cubicBezTo>
                      <a:pt x="11922799" y="2257786"/>
                      <a:pt x="11863922" y="2207921"/>
                      <a:pt x="11852575" y="2139879"/>
                    </a:cubicBezTo>
                    <a:lnTo>
                      <a:pt x="11738204" y="1452880"/>
                    </a:lnTo>
                    <a:cubicBezTo>
                      <a:pt x="11736864" y="1444978"/>
                      <a:pt x="11725575" y="1444978"/>
                      <a:pt x="11724235" y="1452880"/>
                    </a:cubicBezTo>
                    <a:lnTo>
                      <a:pt x="11609794" y="2139879"/>
                    </a:lnTo>
                    <a:cubicBezTo>
                      <a:pt x="11598442" y="2207948"/>
                      <a:pt x="11539525" y="2257821"/>
                      <a:pt x="11470517" y="2257778"/>
                    </a:cubicBezTo>
                    <a:lnTo>
                      <a:pt x="11416683" y="2257778"/>
                    </a:lnTo>
                    <a:cubicBezTo>
                      <a:pt x="11406828" y="2257771"/>
                      <a:pt x="11397424" y="2253643"/>
                      <a:pt x="11390750" y="2246392"/>
                    </a:cubicBezTo>
                    <a:cubicBezTo>
                      <a:pt x="11384076" y="2239141"/>
                      <a:pt x="11380738" y="2229429"/>
                      <a:pt x="11381546" y="2219607"/>
                    </a:cubicBezTo>
                    <a:lnTo>
                      <a:pt x="11448927" y="1411111"/>
                    </a:lnTo>
                    <a:lnTo>
                      <a:pt x="11511933" y="969998"/>
                    </a:lnTo>
                    <a:moveTo>
                      <a:pt x="13318649" y="0"/>
                    </a:moveTo>
                    <a:cubicBezTo>
                      <a:pt x="13201749" y="0"/>
                      <a:pt x="13106983" y="94766"/>
                      <a:pt x="13106983" y="211667"/>
                    </a:cubicBezTo>
                    <a:lnTo>
                      <a:pt x="13106983" y="282222"/>
                    </a:lnTo>
                    <a:cubicBezTo>
                      <a:pt x="13106983" y="399122"/>
                      <a:pt x="13201749" y="493889"/>
                      <a:pt x="13318649" y="493889"/>
                    </a:cubicBezTo>
                    <a:cubicBezTo>
                      <a:pt x="13435549" y="493889"/>
                      <a:pt x="13530315" y="399122"/>
                      <a:pt x="13530315" y="282222"/>
                    </a:cubicBezTo>
                    <a:lnTo>
                      <a:pt x="13530315" y="211667"/>
                    </a:lnTo>
                    <a:cubicBezTo>
                      <a:pt x="13530315" y="94766"/>
                      <a:pt x="13435549" y="0"/>
                      <a:pt x="13318649" y="0"/>
                    </a:cubicBezTo>
                    <a:moveTo>
                      <a:pt x="13099433" y="969998"/>
                    </a:moveTo>
                    <a:cubicBezTo>
                      <a:pt x="13100633" y="961884"/>
                      <a:pt x="13089203" y="958709"/>
                      <a:pt x="13086028" y="966258"/>
                    </a:cubicBezTo>
                    <a:lnTo>
                      <a:pt x="12932004" y="1325598"/>
                    </a:lnTo>
                    <a:cubicBezTo>
                      <a:pt x="12909748" y="1377518"/>
                      <a:pt x="12858672" y="1411161"/>
                      <a:pt x="12802182" y="1411111"/>
                    </a:cubicBezTo>
                    <a:lnTo>
                      <a:pt x="12737130" y="1411111"/>
                    </a:lnTo>
                    <a:cubicBezTo>
                      <a:pt x="12725266" y="1411122"/>
                      <a:pt x="12714191" y="1405168"/>
                      <a:pt x="12707655" y="1395265"/>
                    </a:cubicBezTo>
                    <a:cubicBezTo>
                      <a:pt x="12701120" y="1385363"/>
                      <a:pt x="12700000" y="1372839"/>
                      <a:pt x="12704675" y="1361934"/>
                    </a:cubicBezTo>
                    <a:lnTo>
                      <a:pt x="12895316" y="917222"/>
                    </a:lnTo>
                    <a:lnTo>
                      <a:pt x="12965448" y="741821"/>
                    </a:lnTo>
                    <a:cubicBezTo>
                      <a:pt x="13008318" y="634683"/>
                      <a:pt x="13112094" y="564437"/>
                      <a:pt x="13227492" y="564444"/>
                    </a:cubicBezTo>
                    <a:lnTo>
                      <a:pt x="13409806" y="564444"/>
                    </a:lnTo>
                    <a:cubicBezTo>
                      <a:pt x="13525204" y="564437"/>
                      <a:pt x="13628980" y="634683"/>
                      <a:pt x="13671851" y="741821"/>
                    </a:cubicBezTo>
                    <a:lnTo>
                      <a:pt x="13741983" y="917222"/>
                    </a:lnTo>
                    <a:lnTo>
                      <a:pt x="13932553" y="1361934"/>
                    </a:lnTo>
                    <a:cubicBezTo>
                      <a:pt x="13937227" y="1372839"/>
                      <a:pt x="13936107" y="1385363"/>
                      <a:pt x="13929573" y="1395265"/>
                    </a:cubicBezTo>
                    <a:cubicBezTo>
                      <a:pt x="13923037" y="1405168"/>
                      <a:pt x="13911962" y="1411122"/>
                      <a:pt x="13900097" y="1411111"/>
                    </a:cubicBezTo>
                    <a:lnTo>
                      <a:pt x="13835045" y="1411111"/>
                    </a:lnTo>
                    <a:cubicBezTo>
                      <a:pt x="13778607" y="1411105"/>
                      <a:pt x="13727601" y="1377471"/>
                      <a:pt x="13705363" y="1325598"/>
                    </a:cubicBezTo>
                    <a:lnTo>
                      <a:pt x="13551342" y="966258"/>
                    </a:lnTo>
                    <a:cubicBezTo>
                      <a:pt x="13548095" y="958709"/>
                      <a:pt x="13536736" y="961884"/>
                      <a:pt x="13537865" y="969998"/>
                    </a:cubicBezTo>
                    <a:lnTo>
                      <a:pt x="13600872" y="1411111"/>
                    </a:lnTo>
                    <a:lnTo>
                      <a:pt x="13668252" y="2219607"/>
                    </a:lnTo>
                    <a:cubicBezTo>
                      <a:pt x="13669060" y="2229429"/>
                      <a:pt x="13665722" y="2239141"/>
                      <a:pt x="13659048" y="2246392"/>
                    </a:cubicBezTo>
                    <a:cubicBezTo>
                      <a:pt x="13652374" y="2253643"/>
                      <a:pt x="13642970" y="2257771"/>
                      <a:pt x="13633115" y="2257778"/>
                    </a:cubicBezTo>
                    <a:lnTo>
                      <a:pt x="13579281" y="2257778"/>
                    </a:lnTo>
                    <a:cubicBezTo>
                      <a:pt x="13510299" y="2257786"/>
                      <a:pt x="13451422" y="2207921"/>
                      <a:pt x="13440076" y="2139879"/>
                    </a:cubicBezTo>
                    <a:lnTo>
                      <a:pt x="13325704" y="1452880"/>
                    </a:lnTo>
                    <a:cubicBezTo>
                      <a:pt x="13324363" y="1444978"/>
                      <a:pt x="13313076" y="1444978"/>
                      <a:pt x="13311735" y="1452880"/>
                    </a:cubicBezTo>
                    <a:lnTo>
                      <a:pt x="13197294" y="2139879"/>
                    </a:lnTo>
                    <a:cubicBezTo>
                      <a:pt x="13185942" y="2207948"/>
                      <a:pt x="13127025" y="2257821"/>
                      <a:pt x="13058017" y="2257778"/>
                    </a:cubicBezTo>
                    <a:lnTo>
                      <a:pt x="13004183" y="2257778"/>
                    </a:lnTo>
                    <a:cubicBezTo>
                      <a:pt x="12994328" y="2257771"/>
                      <a:pt x="12984924" y="2253643"/>
                      <a:pt x="12978250" y="2246392"/>
                    </a:cubicBezTo>
                    <a:cubicBezTo>
                      <a:pt x="12971576" y="2239141"/>
                      <a:pt x="12968239" y="2229429"/>
                      <a:pt x="12969046" y="2219607"/>
                    </a:cubicBezTo>
                    <a:lnTo>
                      <a:pt x="13036427" y="1411111"/>
                    </a:lnTo>
                    <a:lnTo>
                      <a:pt x="13099433" y="969998"/>
                    </a:lnTo>
                    <a:moveTo>
                      <a:pt x="14906149" y="0"/>
                    </a:moveTo>
                    <a:cubicBezTo>
                      <a:pt x="14789249" y="0"/>
                      <a:pt x="14694483" y="94766"/>
                      <a:pt x="14694483" y="211667"/>
                    </a:cubicBezTo>
                    <a:lnTo>
                      <a:pt x="14694483" y="282222"/>
                    </a:lnTo>
                    <a:cubicBezTo>
                      <a:pt x="14694483" y="399122"/>
                      <a:pt x="14789249" y="493889"/>
                      <a:pt x="14906149" y="493889"/>
                    </a:cubicBezTo>
                    <a:cubicBezTo>
                      <a:pt x="15023049" y="493889"/>
                      <a:pt x="15117815" y="399122"/>
                      <a:pt x="15117815" y="282222"/>
                    </a:cubicBezTo>
                    <a:lnTo>
                      <a:pt x="15117815" y="211667"/>
                    </a:lnTo>
                    <a:cubicBezTo>
                      <a:pt x="15117815" y="94766"/>
                      <a:pt x="15023049" y="0"/>
                      <a:pt x="14906149" y="0"/>
                    </a:cubicBezTo>
                    <a:moveTo>
                      <a:pt x="14686933" y="969998"/>
                    </a:moveTo>
                    <a:cubicBezTo>
                      <a:pt x="14688133" y="961884"/>
                      <a:pt x="14676703" y="958709"/>
                      <a:pt x="14673528" y="966258"/>
                    </a:cubicBezTo>
                    <a:lnTo>
                      <a:pt x="14519504" y="1325598"/>
                    </a:lnTo>
                    <a:cubicBezTo>
                      <a:pt x="14497248" y="1377518"/>
                      <a:pt x="14446172" y="1411161"/>
                      <a:pt x="14389683" y="1411111"/>
                    </a:cubicBezTo>
                    <a:lnTo>
                      <a:pt x="14324629" y="1411111"/>
                    </a:lnTo>
                    <a:cubicBezTo>
                      <a:pt x="14312765" y="1411122"/>
                      <a:pt x="14301690" y="1405168"/>
                      <a:pt x="14295155" y="1395265"/>
                    </a:cubicBezTo>
                    <a:cubicBezTo>
                      <a:pt x="14288619" y="1385363"/>
                      <a:pt x="14287500" y="1372839"/>
                      <a:pt x="14292174" y="1361934"/>
                    </a:cubicBezTo>
                    <a:lnTo>
                      <a:pt x="14482815" y="917222"/>
                    </a:lnTo>
                    <a:lnTo>
                      <a:pt x="14552947" y="741821"/>
                    </a:lnTo>
                    <a:cubicBezTo>
                      <a:pt x="14595818" y="634683"/>
                      <a:pt x="14699594" y="564437"/>
                      <a:pt x="14814992" y="564444"/>
                    </a:cubicBezTo>
                    <a:lnTo>
                      <a:pt x="14997306" y="564444"/>
                    </a:lnTo>
                    <a:cubicBezTo>
                      <a:pt x="15112704" y="564437"/>
                      <a:pt x="15216480" y="634683"/>
                      <a:pt x="15259351" y="741821"/>
                    </a:cubicBezTo>
                    <a:lnTo>
                      <a:pt x="15329483" y="917222"/>
                    </a:lnTo>
                    <a:lnTo>
                      <a:pt x="15520053" y="1361934"/>
                    </a:lnTo>
                    <a:cubicBezTo>
                      <a:pt x="15524727" y="1372839"/>
                      <a:pt x="15523607" y="1385363"/>
                      <a:pt x="15517073" y="1395265"/>
                    </a:cubicBezTo>
                    <a:cubicBezTo>
                      <a:pt x="15510537" y="1405168"/>
                      <a:pt x="15499462" y="1411122"/>
                      <a:pt x="15487597" y="1411111"/>
                    </a:cubicBezTo>
                    <a:lnTo>
                      <a:pt x="15422545" y="1411111"/>
                    </a:lnTo>
                    <a:cubicBezTo>
                      <a:pt x="15366107" y="1411105"/>
                      <a:pt x="15315101" y="1377471"/>
                      <a:pt x="15292863" y="1325598"/>
                    </a:cubicBezTo>
                    <a:lnTo>
                      <a:pt x="15138842" y="966258"/>
                    </a:lnTo>
                    <a:cubicBezTo>
                      <a:pt x="15135595" y="958709"/>
                      <a:pt x="15124236" y="961884"/>
                      <a:pt x="15125365" y="969998"/>
                    </a:cubicBezTo>
                    <a:lnTo>
                      <a:pt x="15188372" y="1411111"/>
                    </a:lnTo>
                    <a:lnTo>
                      <a:pt x="15255752" y="2219607"/>
                    </a:lnTo>
                    <a:cubicBezTo>
                      <a:pt x="15256560" y="2229429"/>
                      <a:pt x="15253222" y="2239141"/>
                      <a:pt x="15246548" y="2246392"/>
                    </a:cubicBezTo>
                    <a:cubicBezTo>
                      <a:pt x="15239874" y="2253643"/>
                      <a:pt x="15230470" y="2257771"/>
                      <a:pt x="15220615" y="2257778"/>
                    </a:cubicBezTo>
                    <a:lnTo>
                      <a:pt x="15166781" y="2257778"/>
                    </a:lnTo>
                    <a:cubicBezTo>
                      <a:pt x="15097799" y="2257786"/>
                      <a:pt x="15038922" y="2207921"/>
                      <a:pt x="15027576" y="2139879"/>
                    </a:cubicBezTo>
                    <a:lnTo>
                      <a:pt x="14913204" y="1452880"/>
                    </a:lnTo>
                    <a:cubicBezTo>
                      <a:pt x="14911863" y="1444978"/>
                      <a:pt x="14900576" y="1444978"/>
                      <a:pt x="14899235" y="1452880"/>
                    </a:cubicBezTo>
                    <a:lnTo>
                      <a:pt x="14784794" y="2139879"/>
                    </a:lnTo>
                    <a:cubicBezTo>
                      <a:pt x="14773442" y="2207948"/>
                      <a:pt x="14714525" y="2257821"/>
                      <a:pt x="14645517" y="2257778"/>
                    </a:cubicBezTo>
                    <a:lnTo>
                      <a:pt x="14591683" y="2257778"/>
                    </a:lnTo>
                    <a:cubicBezTo>
                      <a:pt x="14581828" y="2257771"/>
                      <a:pt x="14572425" y="2253643"/>
                      <a:pt x="14565750" y="2246392"/>
                    </a:cubicBezTo>
                    <a:cubicBezTo>
                      <a:pt x="14559076" y="2239141"/>
                      <a:pt x="14555738" y="2229429"/>
                      <a:pt x="14556547" y="2219607"/>
                    </a:cubicBezTo>
                    <a:lnTo>
                      <a:pt x="14623927" y="1411111"/>
                    </a:lnTo>
                    <a:lnTo>
                      <a:pt x="14686933" y="969998"/>
                    </a:lnTo>
                    <a:moveTo>
                      <a:pt x="618649" y="2575278"/>
                    </a:moveTo>
                    <a:cubicBezTo>
                      <a:pt x="501749" y="2575278"/>
                      <a:pt x="406982" y="2670044"/>
                      <a:pt x="406982" y="2786944"/>
                    </a:cubicBezTo>
                    <a:lnTo>
                      <a:pt x="406982" y="2857500"/>
                    </a:lnTo>
                    <a:cubicBezTo>
                      <a:pt x="406982" y="2974400"/>
                      <a:pt x="501749" y="3069167"/>
                      <a:pt x="618649" y="3069167"/>
                    </a:cubicBezTo>
                    <a:cubicBezTo>
                      <a:pt x="735549" y="3069167"/>
                      <a:pt x="830316" y="2974400"/>
                      <a:pt x="830316" y="2857500"/>
                    </a:cubicBezTo>
                    <a:lnTo>
                      <a:pt x="830316" y="2786944"/>
                    </a:lnTo>
                    <a:cubicBezTo>
                      <a:pt x="830316" y="2670044"/>
                      <a:pt x="735549" y="2575278"/>
                      <a:pt x="618649" y="2575278"/>
                    </a:cubicBezTo>
                    <a:moveTo>
                      <a:pt x="399433" y="3545275"/>
                    </a:moveTo>
                    <a:cubicBezTo>
                      <a:pt x="400632" y="3537162"/>
                      <a:pt x="389202" y="3533987"/>
                      <a:pt x="386027" y="3541536"/>
                    </a:cubicBezTo>
                    <a:lnTo>
                      <a:pt x="232005" y="3900875"/>
                    </a:lnTo>
                    <a:cubicBezTo>
                      <a:pt x="209748" y="3952796"/>
                      <a:pt x="158672" y="3986439"/>
                      <a:pt x="102182" y="3986389"/>
                    </a:cubicBezTo>
                    <a:lnTo>
                      <a:pt x="37130" y="3986389"/>
                    </a:lnTo>
                    <a:cubicBezTo>
                      <a:pt x="25266" y="3986399"/>
                      <a:pt x="14190" y="3980445"/>
                      <a:pt x="7655" y="3970543"/>
                    </a:cubicBezTo>
                    <a:cubicBezTo>
                      <a:pt x="1120" y="3960641"/>
                      <a:pt x="0" y="3948116"/>
                      <a:pt x="4675" y="3937212"/>
                    </a:cubicBezTo>
                    <a:lnTo>
                      <a:pt x="195316" y="3492500"/>
                    </a:lnTo>
                    <a:lnTo>
                      <a:pt x="265448" y="3317099"/>
                    </a:lnTo>
                    <a:cubicBezTo>
                      <a:pt x="308318" y="3209961"/>
                      <a:pt x="412094" y="3139715"/>
                      <a:pt x="527491" y="3139722"/>
                    </a:cubicBezTo>
                    <a:lnTo>
                      <a:pt x="709807" y="3139722"/>
                    </a:lnTo>
                    <a:cubicBezTo>
                      <a:pt x="825204" y="3139715"/>
                      <a:pt x="928980" y="3209961"/>
                      <a:pt x="971850" y="3317099"/>
                    </a:cubicBezTo>
                    <a:lnTo>
                      <a:pt x="1041982" y="3492500"/>
                    </a:lnTo>
                    <a:lnTo>
                      <a:pt x="1232553" y="3937212"/>
                    </a:lnTo>
                    <a:cubicBezTo>
                      <a:pt x="1237228" y="3948116"/>
                      <a:pt x="1236108" y="3960641"/>
                      <a:pt x="1229572" y="3970543"/>
                    </a:cubicBezTo>
                    <a:cubicBezTo>
                      <a:pt x="1223037" y="3980445"/>
                      <a:pt x="1211962" y="3986399"/>
                      <a:pt x="1200097" y="3986389"/>
                    </a:cubicBezTo>
                    <a:lnTo>
                      <a:pt x="1135045" y="3986389"/>
                    </a:lnTo>
                    <a:cubicBezTo>
                      <a:pt x="1078607" y="3986383"/>
                      <a:pt x="1027601" y="3952749"/>
                      <a:pt x="1005364" y="3900875"/>
                    </a:cubicBezTo>
                    <a:lnTo>
                      <a:pt x="851341" y="3541536"/>
                    </a:lnTo>
                    <a:cubicBezTo>
                      <a:pt x="848096" y="3533987"/>
                      <a:pt x="836736" y="3537162"/>
                      <a:pt x="837865" y="3545275"/>
                    </a:cubicBezTo>
                    <a:lnTo>
                      <a:pt x="900871" y="3986389"/>
                    </a:lnTo>
                    <a:lnTo>
                      <a:pt x="968252" y="4794885"/>
                    </a:lnTo>
                    <a:cubicBezTo>
                      <a:pt x="969060" y="4804707"/>
                      <a:pt x="965723" y="4814419"/>
                      <a:pt x="959048" y="4821670"/>
                    </a:cubicBezTo>
                    <a:cubicBezTo>
                      <a:pt x="952374" y="4828921"/>
                      <a:pt x="942970" y="4833049"/>
                      <a:pt x="933115" y="4833055"/>
                    </a:cubicBezTo>
                    <a:lnTo>
                      <a:pt x="879281" y="4833055"/>
                    </a:lnTo>
                    <a:cubicBezTo>
                      <a:pt x="810300" y="4833064"/>
                      <a:pt x="751423" y="4783199"/>
                      <a:pt x="740075" y="4715157"/>
                    </a:cubicBezTo>
                    <a:lnTo>
                      <a:pt x="625705" y="4028158"/>
                    </a:lnTo>
                    <a:cubicBezTo>
                      <a:pt x="624364" y="4020255"/>
                      <a:pt x="613075" y="4020255"/>
                      <a:pt x="611735" y="4028158"/>
                    </a:cubicBezTo>
                    <a:lnTo>
                      <a:pt x="497293" y="4715157"/>
                    </a:lnTo>
                    <a:cubicBezTo>
                      <a:pt x="485942" y="4783225"/>
                      <a:pt x="427025" y="4833098"/>
                      <a:pt x="358017" y="4833055"/>
                    </a:cubicBezTo>
                    <a:lnTo>
                      <a:pt x="304183" y="4833055"/>
                    </a:lnTo>
                    <a:cubicBezTo>
                      <a:pt x="294328" y="4833049"/>
                      <a:pt x="284924" y="4828921"/>
                      <a:pt x="278250" y="4821670"/>
                    </a:cubicBezTo>
                    <a:cubicBezTo>
                      <a:pt x="271575" y="4814419"/>
                      <a:pt x="268238" y="4804707"/>
                      <a:pt x="269046" y="4794885"/>
                    </a:cubicBezTo>
                    <a:lnTo>
                      <a:pt x="336427" y="3986389"/>
                    </a:lnTo>
                    <a:lnTo>
                      <a:pt x="399433" y="3545275"/>
                    </a:lnTo>
                    <a:moveTo>
                      <a:pt x="2206149" y="2575278"/>
                    </a:moveTo>
                    <a:cubicBezTo>
                      <a:pt x="2089249" y="2575278"/>
                      <a:pt x="1994482" y="2670044"/>
                      <a:pt x="1994482" y="2786944"/>
                    </a:cubicBezTo>
                    <a:lnTo>
                      <a:pt x="1994482" y="2857500"/>
                    </a:lnTo>
                    <a:cubicBezTo>
                      <a:pt x="1994482" y="2974400"/>
                      <a:pt x="2089249" y="3069167"/>
                      <a:pt x="2206149" y="3069167"/>
                    </a:cubicBezTo>
                    <a:cubicBezTo>
                      <a:pt x="2323049" y="3069167"/>
                      <a:pt x="2417816" y="2974400"/>
                      <a:pt x="2417816" y="2857500"/>
                    </a:cubicBezTo>
                    <a:lnTo>
                      <a:pt x="2417816" y="2786944"/>
                    </a:lnTo>
                    <a:cubicBezTo>
                      <a:pt x="2417816" y="2670044"/>
                      <a:pt x="2323049" y="2575278"/>
                      <a:pt x="2206149" y="2575278"/>
                    </a:cubicBezTo>
                    <a:moveTo>
                      <a:pt x="1986933" y="3545275"/>
                    </a:moveTo>
                    <a:cubicBezTo>
                      <a:pt x="1988132" y="3537162"/>
                      <a:pt x="1976702" y="3533987"/>
                      <a:pt x="1973527" y="3541536"/>
                    </a:cubicBezTo>
                    <a:lnTo>
                      <a:pt x="1819505" y="3900875"/>
                    </a:lnTo>
                    <a:cubicBezTo>
                      <a:pt x="1797248" y="3952796"/>
                      <a:pt x="1746172" y="3986439"/>
                      <a:pt x="1689682" y="3986389"/>
                    </a:cubicBezTo>
                    <a:lnTo>
                      <a:pt x="1624630" y="3986389"/>
                    </a:lnTo>
                    <a:cubicBezTo>
                      <a:pt x="1612766" y="3986399"/>
                      <a:pt x="1601690" y="3980445"/>
                      <a:pt x="1595155" y="3970543"/>
                    </a:cubicBezTo>
                    <a:cubicBezTo>
                      <a:pt x="1588620" y="3960641"/>
                      <a:pt x="1587500" y="3948116"/>
                      <a:pt x="1592175" y="3937212"/>
                    </a:cubicBezTo>
                    <a:lnTo>
                      <a:pt x="1782816" y="3492500"/>
                    </a:lnTo>
                    <a:lnTo>
                      <a:pt x="1852948" y="3317099"/>
                    </a:lnTo>
                    <a:cubicBezTo>
                      <a:pt x="1895818" y="3209961"/>
                      <a:pt x="1999595" y="3139715"/>
                      <a:pt x="2114991" y="3139722"/>
                    </a:cubicBezTo>
                    <a:lnTo>
                      <a:pt x="2297307" y="3139722"/>
                    </a:lnTo>
                    <a:cubicBezTo>
                      <a:pt x="2412703" y="3139715"/>
                      <a:pt x="2516480" y="3209961"/>
                      <a:pt x="2559350" y="3317099"/>
                    </a:cubicBezTo>
                    <a:lnTo>
                      <a:pt x="2629482" y="3492500"/>
                    </a:lnTo>
                    <a:lnTo>
                      <a:pt x="2820053" y="3937212"/>
                    </a:lnTo>
                    <a:cubicBezTo>
                      <a:pt x="2824728" y="3948116"/>
                      <a:pt x="2823608" y="3960641"/>
                      <a:pt x="2817072" y="3970543"/>
                    </a:cubicBezTo>
                    <a:cubicBezTo>
                      <a:pt x="2810537" y="3980445"/>
                      <a:pt x="2799462" y="3986399"/>
                      <a:pt x="2787597" y="3986389"/>
                    </a:cubicBezTo>
                    <a:lnTo>
                      <a:pt x="2722545" y="3986389"/>
                    </a:lnTo>
                    <a:cubicBezTo>
                      <a:pt x="2666107" y="3986383"/>
                      <a:pt x="2615101" y="3952749"/>
                      <a:pt x="2592864" y="3900875"/>
                    </a:cubicBezTo>
                    <a:lnTo>
                      <a:pt x="2438841" y="3541536"/>
                    </a:lnTo>
                    <a:cubicBezTo>
                      <a:pt x="2435596" y="3533987"/>
                      <a:pt x="2424236" y="3537162"/>
                      <a:pt x="2425365" y="3545275"/>
                    </a:cubicBezTo>
                    <a:lnTo>
                      <a:pt x="2488371" y="3986389"/>
                    </a:lnTo>
                    <a:lnTo>
                      <a:pt x="2555752" y="4794885"/>
                    </a:lnTo>
                    <a:cubicBezTo>
                      <a:pt x="2556560" y="4804707"/>
                      <a:pt x="2553223" y="4814419"/>
                      <a:pt x="2546548" y="4821670"/>
                    </a:cubicBezTo>
                    <a:cubicBezTo>
                      <a:pt x="2539874" y="4828921"/>
                      <a:pt x="2530470" y="4833049"/>
                      <a:pt x="2520615" y="4833055"/>
                    </a:cubicBezTo>
                    <a:lnTo>
                      <a:pt x="2466781" y="4833055"/>
                    </a:lnTo>
                    <a:cubicBezTo>
                      <a:pt x="2397800" y="4833064"/>
                      <a:pt x="2338923" y="4783199"/>
                      <a:pt x="2327575" y="4715157"/>
                    </a:cubicBezTo>
                    <a:lnTo>
                      <a:pt x="2213205" y="4028158"/>
                    </a:lnTo>
                    <a:cubicBezTo>
                      <a:pt x="2211864" y="4020255"/>
                      <a:pt x="2200575" y="4020255"/>
                      <a:pt x="2199234" y="4028158"/>
                    </a:cubicBezTo>
                    <a:lnTo>
                      <a:pt x="2084793" y="4715157"/>
                    </a:lnTo>
                    <a:cubicBezTo>
                      <a:pt x="2073442" y="4783225"/>
                      <a:pt x="2014525" y="4833098"/>
                      <a:pt x="1945517" y="4833055"/>
                    </a:cubicBezTo>
                    <a:lnTo>
                      <a:pt x="1891683" y="4833055"/>
                    </a:lnTo>
                    <a:cubicBezTo>
                      <a:pt x="1881828" y="4833049"/>
                      <a:pt x="1872424" y="4828921"/>
                      <a:pt x="1865750" y="4821670"/>
                    </a:cubicBezTo>
                    <a:cubicBezTo>
                      <a:pt x="1859075" y="4814419"/>
                      <a:pt x="1855738" y="4804707"/>
                      <a:pt x="1856546" y="4794885"/>
                    </a:cubicBezTo>
                    <a:lnTo>
                      <a:pt x="1923927" y="3986389"/>
                    </a:lnTo>
                    <a:lnTo>
                      <a:pt x="1986933" y="3545275"/>
                    </a:lnTo>
                    <a:moveTo>
                      <a:pt x="3793649" y="2575278"/>
                    </a:moveTo>
                    <a:cubicBezTo>
                      <a:pt x="3676749" y="2575278"/>
                      <a:pt x="3581982" y="2670044"/>
                      <a:pt x="3581982" y="2786944"/>
                    </a:cubicBezTo>
                    <a:lnTo>
                      <a:pt x="3581982" y="2857500"/>
                    </a:lnTo>
                    <a:cubicBezTo>
                      <a:pt x="3581982" y="2974400"/>
                      <a:pt x="3676749" y="3069167"/>
                      <a:pt x="3793649" y="3069167"/>
                    </a:cubicBezTo>
                    <a:cubicBezTo>
                      <a:pt x="3910549" y="3069167"/>
                      <a:pt x="4005316" y="2974400"/>
                      <a:pt x="4005316" y="2857500"/>
                    </a:cubicBezTo>
                    <a:lnTo>
                      <a:pt x="4005316" y="2786944"/>
                    </a:lnTo>
                    <a:cubicBezTo>
                      <a:pt x="4005316" y="2670044"/>
                      <a:pt x="3910549" y="2575278"/>
                      <a:pt x="3793649" y="2575278"/>
                    </a:cubicBezTo>
                    <a:moveTo>
                      <a:pt x="3574433" y="3545275"/>
                    </a:moveTo>
                    <a:cubicBezTo>
                      <a:pt x="3575632" y="3537162"/>
                      <a:pt x="3564202" y="3533987"/>
                      <a:pt x="3561027" y="3541536"/>
                    </a:cubicBezTo>
                    <a:lnTo>
                      <a:pt x="3407004" y="3900875"/>
                    </a:lnTo>
                    <a:cubicBezTo>
                      <a:pt x="3384748" y="3952796"/>
                      <a:pt x="3333672" y="3986439"/>
                      <a:pt x="3277182" y="3986389"/>
                    </a:cubicBezTo>
                    <a:lnTo>
                      <a:pt x="3212130" y="3986389"/>
                    </a:lnTo>
                    <a:cubicBezTo>
                      <a:pt x="3200266" y="3986399"/>
                      <a:pt x="3189190" y="3980445"/>
                      <a:pt x="3182655" y="3970543"/>
                    </a:cubicBezTo>
                    <a:cubicBezTo>
                      <a:pt x="3176120" y="3960641"/>
                      <a:pt x="3175000" y="3948116"/>
                      <a:pt x="3179675" y="3937212"/>
                    </a:cubicBezTo>
                    <a:lnTo>
                      <a:pt x="3370316" y="3492500"/>
                    </a:lnTo>
                    <a:lnTo>
                      <a:pt x="3440448" y="3317099"/>
                    </a:lnTo>
                    <a:cubicBezTo>
                      <a:pt x="3483318" y="3209961"/>
                      <a:pt x="3587095" y="3139715"/>
                      <a:pt x="3702491" y="3139722"/>
                    </a:cubicBezTo>
                    <a:lnTo>
                      <a:pt x="3884807" y="3139722"/>
                    </a:lnTo>
                    <a:cubicBezTo>
                      <a:pt x="4000203" y="3139715"/>
                      <a:pt x="4103980" y="3209961"/>
                      <a:pt x="4146850" y="3317099"/>
                    </a:cubicBezTo>
                    <a:lnTo>
                      <a:pt x="4216982" y="3492500"/>
                    </a:lnTo>
                    <a:lnTo>
                      <a:pt x="4407553" y="3937212"/>
                    </a:lnTo>
                    <a:cubicBezTo>
                      <a:pt x="4412228" y="3948116"/>
                      <a:pt x="4411107" y="3960641"/>
                      <a:pt x="4404572" y="3970543"/>
                    </a:cubicBezTo>
                    <a:cubicBezTo>
                      <a:pt x="4398037" y="3980445"/>
                      <a:pt x="4386962" y="3986399"/>
                      <a:pt x="4375097" y="3986389"/>
                    </a:cubicBezTo>
                    <a:lnTo>
                      <a:pt x="4310045" y="3986389"/>
                    </a:lnTo>
                    <a:cubicBezTo>
                      <a:pt x="4253607" y="3986383"/>
                      <a:pt x="4202601" y="3952749"/>
                      <a:pt x="4180364" y="3900875"/>
                    </a:cubicBezTo>
                    <a:lnTo>
                      <a:pt x="4026341" y="3541536"/>
                    </a:lnTo>
                    <a:cubicBezTo>
                      <a:pt x="4023096" y="3533987"/>
                      <a:pt x="4011736" y="3537162"/>
                      <a:pt x="4012865" y="3545275"/>
                    </a:cubicBezTo>
                    <a:lnTo>
                      <a:pt x="4075871" y="3986389"/>
                    </a:lnTo>
                    <a:lnTo>
                      <a:pt x="4143252" y="4794885"/>
                    </a:lnTo>
                    <a:cubicBezTo>
                      <a:pt x="4144060" y="4804707"/>
                      <a:pt x="4140723" y="4814419"/>
                      <a:pt x="4134048" y="4821670"/>
                    </a:cubicBezTo>
                    <a:cubicBezTo>
                      <a:pt x="4127374" y="4828921"/>
                      <a:pt x="4117970" y="4833049"/>
                      <a:pt x="4108115" y="4833055"/>
                    </a:cubicBezTo>
                    <a:lnTo>
                      <a:pt x="4054281" y="4833055"/>
                    </a:lnTo>
                    <a:cubicBezTo>
                      <a:pt x="3985299" y="4833064"/>
                      <a:pt x="3926423" y="4783199"/>
                      <a:pt x="3915075" y="4715157"/>
                    </a:cubicBezTo>
                    <a:lnTo>
                      <a:pt x="3800704" y="4028158"/>
                    </a:lnTo>
                    <a:cubicBezTo>
                      <a:pt x="3799364" y="4020255"/>
                      <a:pt x="3788075" y="4020255"/>
                      <a:pt x="3786735" y="4028158"/>
                    </a:cubicBezTo>
                    <a:lnTo>
                      <a:pt x="3672294" y="4715157"/>
                    </a:lnTo>
                    <a:cubicBezTo>
                      <a:pt x="3660942" y="4783225"/>
                      <a:pt x="3602025" y="4833098"/>
                      <a:pt x="3533017" y="4833055"/>
                    </a:cubicBezTo>
                    <a:lnTo>
                      <a:pt x="3479183" y="4833055"/>
                    </a:lnTo>
                    <a:cubicBezTo>
                      <a:pt x="3469328" y="4833049"/>
                      <a:pt x="3459924" y="4828921"/>
                      <a:pt x="3453250" y="4821670"/>
                    </a:cubicBezTo>
                    <a:cubicBezTo>
                      <a:pt x="3446575" y="4814419"/>
                      <a:pt x="3443238" y="4804707"/>
                      <a:pt x="3444046" y="4794885"/>
                    </a:cubicBezTo>
                    <a:lnTo>
                      <a:pt x="3511427" y="3986389"/>
                    </a:lnTo>
                    <a:lnTo>
                      <a:pt x="3574433" y="3545275"/>
                    </a:lnTo>
                    <a:moveTo>
                      <a:pt x="5381149" y="2575278"/>
                    </a:moveTo>
                    <a:cubicBezTo>
                      <a:pt x="5264249" y="2575278"/>
                      <a:pt x="5169482" y="2670044"/>
                      <a:pt x="5169482" y="2786944"/>
                    </a:cubicBezTo>
                    <a:lnTo>
                      <a:pt x="5169482" y="2857500"/>
                    </a:lnTo>
                    <a:cubicBezTo>
                      <a:pt x="5169482" y="2974400"/>
                      <a:pt x="5264249" y="3069167"/>
                      <a:pt x="5381149" y="3069167"/>
                    </a:cubicBezTo>
                    <a:cubicBezTo>
                      <a:pt x="5498049" y="3069167"/>
                      <a:pt x="5592816" y="2974400"/>
                      <a:pt x="5592816" y="2857500"/>
                    </a:cubicBezTo>
                    <a:lnTo>
                      <a:pt x="5592816" y="2786944"/>
                    </a:lnTo>
                    <a:cubicBezTo>
                      <a:pt x="5592816" y="2670044"/>
                      <a:pt x="5498049" y="2575278"/>
                      <a:pt x="5381149" y="2575278"/>
                    </a:cubicBezTo>
                    <a:moveTo>
                      <a:pt x="5161933" y="3545275"/>
                    </a:moveTo>
                    <a:cubicBezTo>
                      <a:pt x="5163132" y="3537162"/>
                      <a:pt x="5151702" y="3533987"/>
                      <a:pt x="5148527" y="3541536"/>
                    </a:cubicBezTo>
                    <a:lnTo>
                      <a:pt x="4994504" y="3900875"/>
                    </a:lnTo>
                    <a:cubicBezTo>
                      <a:pt x="4972248" y="3952796"/>
                      <a:pt x="4921172" y="3986439"/>
                      <a:pt x="4864682" y="3986389"/>
                    </a:cubicBezTo>
                    <a:lnTo>
                      <a:pt x="4799630" y="3986389"/>
                    </a:lnTo>
                    <a:cubicBezTo>
                      <a:pt x="4787765" y="3986399"/>
                      <a:pt x="4776691" y="3980445"/>
                      <a:pt x="4770155" y="3970543"/>
                    </a:cubicBezTo>
                    <a:cubicBezTo>
                      <a:pt x="4763620" y="3960641"/>
                      <a:pt x="4762500" y="3948116"/>
                      <a:pt x="4767174" y="3937212"/>
                    </a:cubicBezTo>
                    <a:lnTo>
                      <a:pt x="4957816" y="3492500"/>
                    </a:lnTo>
                    <a:lnTo>
                      <a:pt x="5027948" y="3317099"/>
                    </a:lnTo>
                    <a:cubicBezTo>
                      <a:pt x="5070818" y="3209961"/>
                      <a:pt x="5174595" y="3139715"/>
                      <a:pt x="5289991" y="3139722"/>
                    </a:cubicBezTo>
                    <a:lnTo>
                      <a:pt x="5472307" y="3139722"/>
                    </a:lnTo>
                    <a:cubicBezTo>
                      <a:pt x="5587703" y="3139715"/>
                      <a:pt x="5691480" y="3209961"/>
                      <a:pt x="5734350" y="3317099"/>
                    </a:cubicBezTo>
                    <a:lnTo>
                      <a:pt x="5804482" y="3492500"/>
                    </a:lnTo>
                    <a:lnTo>
                      <a:pt x="5995053" y="3937212"/>
                    </a:lnTo>
                    <a:cubicBezTo>
                      <a:pt x="5999728" y="3948116"/>
                      <a:pt x="5998607" y="3960641"/>
                      <a:pt x="5992072" y="3970543"/>
                    </a:cubicBezTo>
                    <a:cubicBezTo>
                      <a:pt x="5985537" y="3980445"/>
                      <a:pt x="5974462" y="3986399"/>
                      <a:pt x="5962597" y="3986389"/>
                    </a:cubicBezTo>
                    <a:lnTo>
                      <a:pt x="5897545" y="3986389"/>
                    </a:lnTo>
                    <a:cubicBezTo>
                      <a:pt x="5841107" y="3986383"/>
                      <a:pt x="5790101" y="3952749"/>
                      <a:pt x="5767864" y="3900875"/>
                    </a:cubicBezTo>
                    <a:lnTo>
                      <a:pt x="5613841" y="3541536"/>
                    </a:lnTo>
                    <a:cubicBezTo>
                      <a:pt x="5610596" y="3533987"/>
                      <a:pt x="5599236" y="3537162"/>
                      <a:pt x="5600365" y="3545275"/>
                    </a:cubicBezTo>
                    <a:lnTo>
                      <a:pt x="5663371" y="3986389"/>
                    </a:lnTo>
                    <a:lnTo>
                      <a:pt x="5730752" y="4794885"/>
                    </a:lnTo>
                    <a:cubicBezTo>
                      <a:pt x="5731560" y="4804707"/>
                      <a:pt x="5728223" y="4814419"/>
                      <a:pt x="5721548" y="4821670"/>
                    </a:cubicBezTo>
                    <a:cubicBezTo>
                      <a:pt x="5714874" y="4828921"/>
                      <a:pt x="5705470" y="4833049"/>
                      <a:pt x="5695615" y="4833055"/>
                    </a:cubicBezTo>
                    <a:lnTo>
                      <a:pt x="5641781" y="4833055"/>
                    </a:lnTo>
                    <a:cubicBezTo>
                      <a:pt x="5572799" y="4833064"/>
                      <a:pt x="5513923" y="4783199"/>
                      <a:pt x="5502575" y="4715157"/>
                    </a:cubicBezTo>
                    <a:lnTo>
                      <a:pt x="5388204" y="4028158"/>
                    </a:lnTo>
                    <a:cubicBezTo>
                      <a:pt x="5386864" y="4020255"/>
                      <a:pt x="5375575" y="4020255"/>
                      <a:pt x="5374235" y="4028158"/>
                    </a:cubicBezTo>
                    <a:lnTo>
                      <a:pt x="5259794" y="4715157"/>
                    </a:lnTo>
                    <a:cubicBezTo>
                      <a:pt x="5248442" y="4783225"/>
                      <a:pt x="5189525" y="4833098"/>
                      <a:pt x="5120517" y="4833055"/>
                    </a:cubicBezTo>
                    <a:lnTo>
                      <a:pt x="5066683" y="4833055"/>
                    </a:lnTo>
                    <a:cubicBezTo>
                      <a:pt x="5056828" y="4833049"/>
                      <a:pt x="5047424" y="4828921"/>
                      <a:pt x="5040750" y="4821670"/>
                    </a:cubicBezTo>
                    <a:cubicBezTo>
                      <a:pt x="5034075" y="4814419"/>
                      <a:pt x="5030738" y="4804707"/>
                      <a:pt x="5031546" y="4794885"/>
                    </a:cubicBezTo>
                    <a:lnTo>
                      <a:pt x="5098927" y="3986389"/>
                    </a:lnTo>
                    <a:lnTo>
                      <a:pt x="5161933" y="3545275"/>
                    </a:lnTo>
                    <a:moveTo>
                      <a:pt x="6968649" y="2575278"/>
                    </a:moveTo>
                    <a:cubicBezTo>
                      <a:pt x="6851748" y="2575278"/>
                      <a:pt x="6756982" y="2670044"/>
                      <a:pt x="6756982" y="2786944"/>
                    </a:cubicBezTo>
                    <a:lnTo>
                      <a:pt x="6756982" y="2857500"/>
                    </a:lnTo>
                    <a:cubicBezTo>
                      <a:pt x="6756982" y="2974400"/>
                      <a:pt x="6851748" y="3069167"/>
                      <a:pt x="6968649" y="3069167"/>
                    </a:cubicBezTo>
                    <a:cubicBezTo>
                      <a:pt x="7085550" y="3069167"/>
                      <a:pt x="7180316" y="2974400"/>
                      <a:pt x="7180316" y="2857500"/>
                    </a:cubicBezTo>
                    <a:lnTo>
                      <a:pt x="7180316" y="2786944"/>
                    </a:lnTo>
                    <a:cubicBezTo>
                      <a:pt x="7180316" y="2670044"/>
                      <a:pt x="7085550" y="2575278"/>
                      <a:pt x="6968649" y="2575278"/>
                    </a:cubicBezTo>
                    <a:moveTo>
                      <a:pt x="6749433" y="3545275"/>
                    </a:moveTo>
                    <a:cubicBezTo>
                      <a:pt x="6750632" y="3537162"/>
                      <a:pt x="6739203" y="3533987"/>
                      <a:pt x="6736028" y="3541536"/>
                    </a:cubicBezTo>
                    <a:lnTo>
                      <a:pt x="6582004" y="3900875"/>
                    </a:lnTo>
                    <a:cubicBezTo>
                      <a:pt x="6559748" y="3952796"/>
                      <a:pt x="6508672" y="3986439"/>
                      <a:pt x="6452182" y="3986389"/>
                    </a:cubicBezTo>
                    <a:lnTo>
                      <a:pt x="6387130" y="3986389"/>
                    </a:lnTo>
                    <a:cubicBezTo>
                      <a:pt x="6375265" y="3986399"/>
                      <a:pt x="6364191" y="3980445"/>
                      <a:pt x="6357655" y="3970543"/>
                    </a:cubicBezTo>
                    <a:cubicBezTo>
                      <a:pt x="6351120" y="3960641"/>
                      <a:pt x="6350000" y="3948116"/>
                      <a:pt x="6354674" y="3937212"/>
                    </a:cubicBezTo>
                    <a:lnTo>
                      <a:pt x="6545316" y="3492500"/>
                    </a:lnTo>
                    <a:lnTo>
                      <a:pt x="6615448" y="3317099"/>
                    </a:lnTo>
                    <a:cubicBezTo>
                      <a:pt x="6658318" y="3209961"/>
                      <a:pt x="6762094" y="3139715"/>
                      <a:pt x="6877491" y="3139722"/>
                    </a:cubicBezTo>
                    <a:lnTo>
                      <a:pt x="7059807" y="3139722"/>
                    </a:lnTo>
                    <a:cubicBezTo>
                      <a:pt x="7175204" y="3139715"/>
                      <a:pt x="7278980" y="3209961"/>
                      <a:pt x="7321850" y="3317099"/>
                    </a:cubicBezTo>
                    <a:lnTo>
                      <a:pt x="7391982" y="3492500"/>
                    </a:lnTo>
                    <a:lnTo>
                      <a:pt x="7582553" y="3937212"/>
                    </a:lnTo>
                    <a:cubicBezTo>
                      <a:pt x="7587228" y="3948116"/>
                      <a:pt x="7586107" y="3960641"/>
                      <a:pt x="7579572" y="3970543"/>
                    </a:cubicBezTo>
                    <a:cubicBezTo>
                      <a:pt x="7573037" y="3980445"/>
                      <a:pt x="7561962" y="3986399"/>
                      <a:pt x="7550097" y="3986389"/>
                    </a:cubicBezTo>
                    <a:lnTo>
                      <a:pt x="7485045" y="3986389"/>
                    </a:lnTo>
                    <a:cubicBezTo>
                      <a:pt x="7428607" y="3986383"/>
                      <a:pt x="7377601" y="3952749"/>
                      <a:pt x="7355364" y="3900875"/>
                    </a:cubicBezTo>
                    <a:lnTo>
                      <a:pt x="7201341" y="3541536"/>
                    </a:lnTo>
                    <a:cubicBezTo>
                      <a:pt x="7198095" y="3533987"/>
                      <a:pt x="7186736" y="3537162"/>
                      <a:pt x="7187865" y="3545275"/>
                    </a:cubicBezTo>
                    <a:lnTo>
                      <a:pt x="7250871" y="3986389"/>
                    </a:lnTo>
                    <a:lnTo>
                      <a:pt x="7318252" y="4794885"/>
                    </a:lnTo>
                    <a:cubicBezTo>
                      <a:pt x="7319060" y="4804707"/>
                      <a:pt x="7315722" y="4814419"/>
                      <a:pt x="7309048" y="4821670"/>
                    </a:cubicBezTo>
                    <a:cubicBezTo>
                      <a:pt x="7302374" y="4828921"/>
                      <a:pt x="7292970" y="4833049"/>
                      <a:pt x="7283115" y="4833055"/>
                    </a:cubicBezTo>
                    <a:lnTo>
                      <a:pt x="7229281" y="4833055"/>
                    </a:lnTo>
                    <a:cubicBezTo>
                      <a:pt x="7160299" y="4833064"/>
                      <a:pt x="7101422" y="4783199"/>
                      <a:pt x="7090075" y="4715157"/>
                    </a:cubicBezTo>
                    <a:lnTo>
                      <a:pt x="6975704" y="4028158"/>
                    </a:lnTo>
                    <a:cubicBezTo>
                      <a:pt x="6974364" y="4020255"/>
                      <a:pt x="6963075" y="4020255"/>
                      <a:pt x="6961735" y="4028158"/>
                    </a:cubicBezTo>
                    <a:lnTo>
                      <a:pt x="6847294" y="4715157"/>
                    </a:lnTo>
                    <a:cubicBezTo>
                      <a:pt x="6835942" y="4783225"/>
                      <a:pt x="6777025" y="4833098"/>
                      <a:pt x="6708017" y="4833055"/>
                    </a:cubicBezTo>
                    <a:lnTo>
                      <a:pt x="6654183" y="4833055"/>
                    </a:lnTo>
                    <a:cubicBezTo>
                      <a:pt x="6644328" y="4833049"/>
                      <a:pt x="6634924" y="4828921"/>
                      <a:pt x="6628250" y="4821670"/>
                    </a:cubicBezTo>
                    <a:cubicBezTo>
                      <a:pt x="6621576" y="4814419"/>
                      <a:pt x="6618238" y="4804707"/>
                      <a:pt x="6619046" y="4794885"/>
                    </a:cubicBezTo>
                    <a:lnTo>
                      <a:pt x="6686427" y="3986389"/>
                    </a:lnTo>
                    <a:lnTo>
                      <a:pt x="6749433" y="3545275"/>
                    </a:lnTo>
                    <a:moveTo>
                      <a:pt x="8556149" y="2575278"/>
                    </a:moveTo>
                    <a:cubicBezTo>
                      <a:pt x="8439248" y="2575278"/>
                      <a:pt x="8344482" y="2670044"/>
                      <a:pt x="8344482" y="2786944"/>
                    </a:cubicBezTo>
                    <a:lnTo>
                      <a:pt x="8344482" y="2857500"/>
                    </a:lnTo>
                    <a:cubicBezTo>
                      <a:pt x="8344482" y="2974400"/>
                      <a:pt x="8439248" y="3069167"/>
                      <a:pt x="8556149" y="3069167"/>
                    </a:cubicBezTo>
                    <a:cubicBezTo>
                      <a:pt x="8673050" y="3069167"/>
                      <a:pt x="8767816" y="2974400"/>
                      <a:pt x="8767816" y="2857500"/>
                    </a:cubicBezTo>
                    <a:lnTo>
                      <a:pt x="8767816" y="2786944"/>
                    </a:lnTo>
                    <a:cubicBezTo>
                      <a:pt x="8767816" y="2670044"/>
                      <a:pt x="8673050" y="2575278"/>
                      <a:pt x="8556149" y="2575278"/>
                    </a:cubicBezTo>
                    <a:moveTo>
                      <a:pt x="8336933" y="3545275"/>
                    </a:moveTo>
                    <a:cubicBezTo>
                      <a:pt x="8338132" y="3537162"/>
                      <a:pt x="8326703" y="3533987"/>
                      <a:pt x="8323528" y="3541536"/>
                    </a:cubicBezTo>
                    <a:lnTo>
                      <a:pt x="8169504" y="3900875"/>
                    </a:lnTo>
                    <a:cubicBezTo>
                      <a:pt x="8147248" y="3952796"/>
                      <a:pt x="8096172" y="3986439"/>
                      <a:pt x="8039682" y="3986389"/>
                    </a:cubicBezTo>
                    <a:lnTo>
                      <a:pt x="7974630" y="3986389"/>
                    </a:lnTo>
                    <a:cubicBezTo>
                      <a:pt x="7962766" y="3986399"/>
                      <a:pt x="7951691" y="3980445"/>
                      <a:pt x="7945155" y="3970543"/>
                    </a:cubicBezTo>
                    <a:cubicBezTo>
                      <a:pt x="7938620" y="3960641"/>
                      <a:pt x="7937500" y="3948116"/>
                      <a:pt x="7942175" y="3937212"/>
                    </a:cubicBezTo>
                    <a:lnTo>
                      <a:pt x="8132816" y="3492500"/>
                    </a:lnTo>
                    <a:lnTo>
                      <a:pt x="8202948" y="3317099"/>
                    </a:lnTo>
                    <a:cubicBezTo>
                      <a:pt x="8245818" y="3209961"/>
                      <a:pt x="8349594" y="3139715"/>
                      <a:pt x="8464991" y="3139722"/>
                    </a:cubicBezTo>
                    <a:lnTo>
                      <a:pt x="8647307" y="3139722"/>
                    </a:lnTo>
                    <a:cubicBezTo>
                      <a:pt x="8762704" y="3139715"/>
                      <a:pt x="8866480" y="3209961"/>
                      <a:pt x="8909350" y="3317099"/>
                    </a:cubicBezTo>
                    <a:lnTo>
                      <a:pt x="8979482" y="3492500"/>
                    </a:lnTo>
                    <a:lnTo>
                      <a:pt x="9170053" y="3937212"/>
                    </a:lnTo>
                    <a:cubicBezTo>
                      <a:pt x="9174728" y="3948116"/>
                      <a:pt x="9173607" y="3960641"/>
                      <a:pt x="9167072" y="3970543"/>
                    </a:cubicBezTo>
                    <a:cubicBezTo>
                      <a:pt x="9160537" y="3980445"/>
                      <a:pt x="9149462" y="3986399"/>
                      <a:pt x="9137597" y="3986389"/>
                    </a:cubicBezTo>
                    <a:lnTo>
                      <a:pt x="9072545" y="3986389"/>
                    </a:lnTo>
                    <a:cubicBezTo>
                      <a:pt x="9016107" y="3986383"/>
                      <a:pt x="8965101" y="3952749"/>
                      <a:pt x="8942864" y="3900875"/>
                    </a:cubicBezTo>
                    <a:lnTo>
                      <a:pt x="8788841" y="3541536"/>
                    </a:lnTo>
                    <a:cubicBezTo>
                      <a:pt x="8785595" y="3533987"/>
                      <a:pt x="8774236" y="3537162"/>
                      <a:pt x="8775365" y="3545275"/>
                    </a:cubicBezTo>
                    <a:lnTo>
                      <a:pt x="8838371" y="3986389"/>
                    </a:lnTo>
                    <a:lnTo>
                      <a:pt x="8905752" y="4794885"/>
                    </a:lnTo>
                    <a:cubicBezTo>
                      <a:pt x="8906560" y="4804707"/>
                      <a:pt x="8903222" y="4814419"/>
                      <a:pt x="8896548" y="4821670"/>
                    </a:cubicBezTo>
                    <a:cubicBezTo>
                      <a:pt x="8889874" y="4828921"/>
                      <a:pt x="8880470" y="4833049"/>
                      <a:pt x="8870615" y="4833055"/>
                    </a:cubicBezTo>
                    <a:lnTo>
                      <a:pt x="8816781" y="4833055"/>
                    </a:lnTo>
                    <a:cubicBezTo>
                      <a:pt x="8747799" y="4833064"/>
                      <a:pt x="8688922" y="4783199"/>
                      <a:pt x="8677575" y="4715157"/>
                    </a:cubicBezTo>
                    <a:lnTo>
                      <a:pt x="8563204" y="4028158"/>
                    </a:lnTo>
                    <a:cubicBezTo>
                      <a:pt x="8561864" y="4020255"/>
                      <a:pt x="8550575" y="4020255"/>
                      <a:pt x="8549235" y="4028158"/>
                    </a:cubicBezTo>
                    <a:lnTo>
                      <a:pt x="8434794" y="4715157"/>
                    </a:lnTo>
                    <a:cubicBezTo>
                      <a:pt x="8423442" y="4783225"/>
                      <a:pt x="8364525" y="4833098"/>
                      <a:pt x="8295517" y="4833055"/>
                    </a:cubicBezTo>
                    <a:lnTo>
                      <a:pt x="8241683" y="4833055"/>
                    </a:lnTo>
                    <a:cubicBezTo>
                      <a:pt x="8231828" y="4833049"/>
                      <a:pt x="8222424" y="4828921"/>
                      <a:pt x="8215750" y="4821670"/>
                    </a:cubicBezTo>
                    <a:cubicBezTo>
                      <a:pt x="8209076" y="4814419"/>
                      <a:pt x="8205738" y="4804707"/>
                      <a:pt x="8206546" y="4794885"/>
                    </a:cubicBezTo>
                    <a:lnTo>
                      <a:pt x="8273927" y="3986389"/>
                    </a:lnTo>
                    <a:lnTo>
                      <a:pt x="8336933" y="3545275"/>
                    </a:lnTo>
                    <a:moveTo>
                      <a:pt x="10143649" y="2575278"/>
                    </a:moveTo>
                    <a:cubicBezTo>
                      <a:pt x="10026748" y="2575278"/>
                      <a:pt x="9931982" y="2670044"/>
                      <a:pt x="9931982" y="2786944"/>
                    </a:cubicBezTo>
                    <a:lnTo>
                      <a:pt x="9931982" y="2857500"/>
                    </a:lnTo>
                    <a:cubicBezTo>
                      <a:pt x="9931982" y="2974400"/>
                      <a:pt x="10026748" y="3069167"/>
                      <a:pt x="10143649" y="3069167"/>
                    </a:cubicBezTo>
                    <a:cubicBezTo>
                      <a:pt x="10260550" y="3069167"/>
                      <a:pt x="10355316" y="2974400"/>
                      <a:pt x="10355316" y="2857500"/>
                    </a:cubicBezTo>
                    <a:lnTo>
                      <a:pt x="10355316" y="2786944"/>
                    </a:lnTo>
                    <a:cubicBezTo>
                      <a:pt x="10355316" y="2670044"/>
                      <a:pt x="10260550" y="2575278"/>
                      <a:pt x="10143649" y="2575278"/>
                    </a:cubicBezTo>
                    <a:moveTo>
                      <a:pt x="9924433" y="3545275"/>
                    </a:moveTo>
                    <a:cubicBezTo>
                      <a:pt x="9925632" y="3537162"/>
                      <a:pt x="9914203" y="3533987"/>
                      <a:pt x="9911028" y="3541536"/>
                    </a:cubicBezTo>
                    <a:lnTo>
                      <a:pt x="9757004" y="3900875"/>
                    </a:lnTo>
                    <a:cubicBezTo>
                      <a:pt x="9734748" y="3952796"/>
                      <a:pt x="9683672" y="3986439"/>
                      <a:pt x="9627182" y="3986389"/>
                    </a:cubicBezTo>
                    <a:lnTo>
                      <a:pt x="9562130" y="3986389"/>
                    </a:lnTo>
                    <a:cubicBezTo>
                      <a:pt x="9550266" y="3986399"/>
                      <a:pt x="9539191" y="3980445"/>
                      <a:pt x="9532655" y="3970543"/>
                    </a:cubicBezTo>
                    <a:cubicBezTo>
                      <a:pt x="9526120" y="3960641"/>
                      <a:pt x="9525000" y="3948116"/>
                      <a:pt x="9529675" y="3937212"/>
                    </a:cubicBezTo>
                    <a:lnTo>
                      <a:pt x="9720316" y="3492500"/>
                    </a:lnTo>
                    <a:lnTo>
                      <a:pt x="9790448" y="3317099"/>
                    </a:lnTo>
                    <a:cubicBezTo>
                      <a:pt x="9833318" y="3209961"/>
                      <a:pt x="9937094" y="3139715"/>
                      <a:pt x="10052491" y="3139722"/>
                    </a:cubicBezTo>
                    <a:lnTo>
                      <a:pt x="10234807" y="3139722"/>
                    </a:lnTo>
                    <a:cubicBezTo>
                      <a:pt x="10350204" y="3139715"/>
                      <a:pt x="10453980" y="3209961"/>
                      <a:pt x="10496850" y="3317099"/>
                    </a:cubicBezTo>
                    <a:lnTo>
                      <a:pt x="10566982" y="3492500"/>
                    </a:lnTo>
                    <a:lnTo>
                      <a:pt x="10757553" y="3937212"/>
                    </a:lnTo>
                    <a:cubicBezTo>
                      <a:pt x="10762228" y="3948116"/>
                      <a:pt x="10761107" y="3960641"/>
                      <a:pt x="10754572" y="3970543"/>
                    </a:cubicBezTo>
                    <a:cubicBezTo>
                      <a:pt x="10748037" y="3980445"/>
                      <a:pt x="10736962" y="3986399"/>
                      <a:pt x="10725097" y="3986389"/>
                    </a:cubicBezTo>
                    <a:lnTo>
                      <a:pt x="10660045" y="3986389"/>
                    </a:lnTo>
                    <a:cubicBezTo>
                      <a:pt x="10603607" y="3986383"/>
                      <a:pt x="10552601" y="3952749"/>
                      <a:pt x="10530364" y="3900875"/>
                    </a:cubicBezTo>
                    <a:lnTo>
                      <a:pt x="10376341" y="3541536"/>
                    </a:lnTo>
                    <a:cubicBezTo>
                      <a:pt x="10373095" y="3533987"/>
                      <a:pt x="10361736" y="3537162"/>
                      <a:pt x="10362865" y="3545275"/>
                    </a:cubicBezTo>
                    <a:lnTo>
                      <a:pt x="10425871" y="3986389"/>
                    </a:lnTo>
                    <a:lnTo>
                      <a:pt x="10493252" y="4794885"/>
                    </a:lnTo>
                    <a:cubicBezTo>
                      <a:pt x="10494060" y="4804707"/>
                      <a:pt x="10490722" y="4814419"/>
                      <a:pt x="10484048" y="4821670"/>
                    </a:cubicBezTo>
                    <a:cubicBezTo>
                      <a:pt x="10477374" y="4828921"/>
                      <a:pt x="10467970" y="4833049"/>
                      <a:pt x="10458115" y="4833055"/>
                    </a:cubicBezTo>
                    <a:lnTo>
                      <a:pt x="10404281" y="4833055"/>
                    </a:lnTo>
                    <a:cubicBezTo>
                      <a:pt x="10335299" y="4833064"/>
                      <a:pt x="10276422" y="4783199"/>
                      <a:pt x="10265075" y="4715157"/>
                    </a:cubicBezTo>
                    <a:lnTo>
                      <a:pt x="10150704" y="4028158"/>
                    </a:lnTo>
                    <a:cubicBezTo>
                      <a:pt x="10149364" y="4020255"/>
                      <a:pt x="10138075" y="4020255"/>
                      <a:pt x="10136735" y="4028158"/>
                    </a:cubicBezTo>
                    <a:lnTo>
                      <a:pt x="10022294" y="4715157"/>
                    </a:lnTo>
                    <a:cubicBezTo>
                      <a:pt x="10010942" y="4783225"/>
                      <a:pt x="9952025" y="4833098"/>
                      <a:pt x="9883017" y="4833055"/>
                    </a:cubicBezTo>
                    <a:lnTo>
                      <a:pt x="9829183" y="4833055"/>
                    </a:lnTo>
                    <a:cubicBezTo>
                      <a:pt x="9819328" y="4833049"/>
                      <a:pt x="9809924" y="4828921"/>
                      <a:pt x="9803250" y="4821670"/>
                    </a:cubicBezTo>
                    <a:cubicBezTo>
                      <a:pt x="9796576" y="4814419"/>
                      <a:pt x="9793238" y="4804707"/>
                      <a:pt x="9794046" y="4794885"/>
                    </a:cubicBezTo>
                    <a:lnTo>
                      <a:pt x="9861427" y="3986389"/>
                    </a:lnTo>
                    <a:lnTo>
                      <a:pt x="9924433" y="3545275"/>
                    </a:lnTo>
                    <a:moveTo>
                      <a:pt x="11731149" y="2575278"/>
                    </a:moveTo>
                    <a:cubicBezTo>
                      <a:pt x="11614248" y="2575278"/>
                      <a:pt x="11519482" y="2670044"/>
                      <a:pt x="11519482" y="2786944"/>
                    </a:cubicBezTo>
                    <a:lnTo>
                      <a:pt x="11519482" y="2857500"/>
                    </a:lnTo>
                    <a:cubicBezTo>
                      <a:pt x="11519482" y="2974400"/>
                      <a:pt x="11614248" y="3069167"/>
                      <a:pt x="11731149" y="3069167"/>
                    </a:cubicBezTo>
                    <a:cubicBezTo>
                      <a:pt x="11848050" y="3069167"/>
                      <a:pt x="11942816" y="2974400"/>
                      <a:pt x="11942816" y="2857500"/>
                    </a:cubicBezTo>
                    <a:lnTo>
                      <a:pt x="11942816" y="2786944"/>
                    </a:lnTo>
                    <a:cubicBezTo>
                      <a:pt x="11942816" y="2670044"/>
                      <a:pt x="11848050" y="2575278"/>
                      <a:pt x="11731149" y="2575278"/>
                    </a:cubicBezTo>
                    <a:moveTo>
                      <a:pt x="11511933" y="3545275"/>
                    </a:moveTo>
                    <a:cubicBezTo>
                      <a:pt x="11513132" y="3537162"/>
                      <a:pt x="11501703" y="3533987"/>
                      <a:pt x="11498528" y="3541536"/>
                    </a:cubicBezTo>
                    <a:lnTo>
                      <a:pt x="11344504" y="3900875"/>
                    </a:lnTo>
                    <a:cubicBezTo>
                      <a:pt x="11322248" y="3952796"/>
                      <a:pt x="11271172" y="3986439"/>
                      <a:pt x="11214682" y="3986389"/>
                    </a:cubicBezTo>
                    <a:lnTo>
                      <a:pt x="11149630" y="3986389"/>
                    </a:lnTo>
                    <a:cubicBezTo>
                      <a:pt x="11137766" y="3986399"/>
                      <a:pt x="11126691" y="3980445"/>
                      <a:pt x="11120155" y="3970543"/>
                    </a:cubicBezTo>
                    <a:cubicBezTo>
                      <a:pt x="11113620" y="3960641"/>
                      <a:pt x="11112500" y="3948116"/>
                      <a:pt x="11117175" y="3937212"/>
                    </a:cubicBezTo>
                    <a:lnTo>
                      <a:pt x="11307816" y="3492500"/>
                    </a:lnTo>
                    <a:lnTo>
                      <a:pt x="11377948" y="3317099"/>
                    </a:lnTo>
                    <a:cubicBezTo>
                      <a:pt x="11420818" y="3209961"/>
                      <a:pt x="11524594" y="3139715"/>
                      <a:pt x="11639991" y="3139722"/>
                    </a:cubicBezTo>
                    <a:lnTo>
                      <a:pt x="11822307" y="3139722"/>
                    </a:lnTo>
                    <a:cubicBezTo>
                      <a:pt x="11937704" y="3139715"/>
                      <a:pt x="12041480" y="3209961"/>
                      <a:pt x="12084350" y="3317099"/>
                    </a:cubicBezTo>
                    <a:lnTo>
                      <a:pt x="12154482" y="3492500"/>
                    </a:lnTo>
                    <a:lnTo>
                      <a:pt x="12345053" y="3937212"/>
                    </a:lnTo>
                    <a:cubicBezTo>
                      <a:pt x="12349728" y="3948116"/>
                      <a:pt x="12348607" y="3960641"/>
                      <a:pt x="12342072" y="3970543"/>
                    </a:cubicBezTo>
                    <a:cubicBezTo>
                      <a:pt x="12335537" y="3980445"/>
                      <a:pt x="12324462" y="3986399"/>
                      <a:pt x="12312597" y="3986389"/>
                    </a:cubicBezTo>
                    <a:lnTo>
                      <a:pt x="12247545" y="3986389"/>
                    </a:lnTo>
                    <a:cubicBezTo>
                      <a:pt x="12191107" y="3986383"/>
                      <a:pt x="12140101" y="3952749"/>
                      <a:pt x="12117864" y="3900875"/>
                    </a:cubicBezTo>
                    <a:lnTo>
                      <a:pt x="11963841" y="3541536"/>
                    </a:lnTo>
                    <a:cubicBezTo>
                      <a:pt x="11960595" y="3533987"/>
                      <a:pt x="11949236" y="3537162"/>
                      <a:pt x="11950365" y="3545275"/>
                    </a:cubicBezTo>
                    <a:lnTo>
                      <a:pt x="12013371" y="3986389"/>
                    </a:lnTo>
                    <a:lnTo>
                      <a:pt x="12080752" y="4794885"/>
                    </a:lnTo>
                    <a:cubicBezTo>
                      <a:pt x="12081560" y="4804707"/>
                      <a:pt x="12078222" y="4814419"/>
                      <a:pt x="12071548" y="4821670"/>
                    </a:cubicBezTo>
                    <a:cubicBezTo>
                      <a:pt x="12064874" y="4828921"/>
                      <a:pt x="12055470" y="4833049"/>
                      <a:pt x="12045615" y="4833055"/>
                    </a:cubicBezTo>
                    <a:lnTo>
                      <a:pt x="11991781" y="4833055"/>
                    </a:lnTo>
                    <a:cubicBezTo>
                      <a:pt x="11922799" y="4833064"/>
                      <a:pt x="11863922" y="4783199"/>
                      <a:pt x="11852575" y="4715157"/>
                    </a:cubicBezTo>
                    <a:lnTo>
                      <a:pt x="11738204" y="4028158"/>
                    </a:lnTo>
                    <a:cubicBezTo>
                      <a:pt x="11736864" y="4020255"/>
                      <a:pt x="11725575" y="4020255"/>
                      <a:pt x="11724235" y="4028158"/>
                    </a:cubicBezTo>
                    <a:lnTo>
                      <a:pt x="11609794" y="4715157"/>
                    </a:lnTo>
                    <a:cubicBezTo>
                      <a:pt x="11598442" y="4783225"/>
                      <a:pt x="11539525" y="4833098"/>
                      <a:pt x="11470517" y="4833055"/>
                    </a:cubicBezTo>
                    <a:lnTo>
                      <a:pt x="11416683" y="4833055"/>
                    </a:lnTo>
                    <a:cubicBezTo>
                      <a:pt x="11406828" y="4833049"/>
                      <a:pt x="11397424" y="4828921"/>
                      <a:pt x="11390750" y="4821670"/>
                    </a:cubicBezTo>
                    <a:cubicBezTo>
                      <a:pt x="11384076" y="4814419"/>
                      <a:pt x="11380738" y="4804707"/>
                      <a:pt x="11381546" y="4794885"/>
                    </a:cubicBezTo>
                    <a:lnTo>
                      <a:pt x="11448927" y="3986389"/>
                    </a:lnTo>
                    <a:lnTo>
                      <a:pt x="11511933" y="3545275"/>
                    </a:lnTo>
                    <a:moveTo>
                      <a:pt x="13318649" y="2575278"/>
                    </a:moveTo>
                    <a:cubicBezTo>
                      <a:pt x="13201749" y="2575278"/>
                      <a:pt x="13106983" y="2670044"/>
                      <a:pt x="13106983" y="2786944"/>
                    </a:cubicBezTo>
                    <a:lnTo>
                      <a:pt x="13106983" y="2857500"/>
                    </a:lnTo>
                    <a:cubicBezTo>
                      <a:pt x="13106983" y="2974400"/>
                      <a:pt x="13201749" y="3069167"/>
                      <a:pt x="13318649" y="3069167"/>
                    </a:cubicBezTo>
                    <a:cubicBezTo>
                      <a:pt x="13435549" y="3069167"/>
                      <a:pt x="13530315" y="2974400"/>
                      <a:pt x="13530315" y="2857500"/>
                    </a:cubicBezTo>
                    <a:lnTo>
                      <a:pt x="13530315" y="2786944"/>
                    </a:lnTo>
                    <a:cubicBezTo>
                      <a:pt x="13530315" y="2670044"/>
                      <a:pt x="13435549" y="2575278"/>
                      <a:pt x="13318649" y="2575278"/>
                    </a:cubicBezTo>
                    <a:moveTo>
                      <a:pt x="13099433" y="3545275"/>
                    </a:moveTo>
                    <a:cubicBezTo>
                      <a:pt x="13100633" y="3537162"/>
                      <a:pt x="13089203" y="3533987"/>
                      <a:pt x="13086028" y="3541536"/>
                    </a:cubicBezTo>
                    <a:lnTo>
                      <a:pt x="12932004" y="3900875"/>
                    </a:lnTo>
                    <a:cubicBezTo>
                      <a:pt x="12909748" y="3952796"/>
                      <a:pt x="12858672" y="3986439"/>
                      <a:pt x="12802182" y="3986389"/>
                    </a:cubicBezTo>
                    <a:lnTo>
                      <a:pt x="12737130" y="3986389"/>
                    </a:lnTo>
                    <a:cubicBezTo>
                      <a:pt x="12725266" y="3986399"/>
                      <a:pt x="12714191" y="3980445"/>
                      <a:pt x="12707655" y="3970543"/>
                    </a:cubicBezTo>
                    <a:cubicBezTo>
                      <a:pt x="12701120" y="3960641"/>
                      <a:pt x="12700000" y="3948116"/>
                      <a:pt x="12704675" y="3937212"/>
                    </a:cubicBezTo>
                    <a:lnTo>
                      <a:pt x="12895316" y="3492500"/>
                    </a:lnTo>
                    <a:lnTo>
                      <a:pt x="12965448" y="3317099"/>
                    </a:lnTo>
                    <a:cubicBezTo>
                      <a:pt x="13008318" y="3209961"/>
                      <a:pt x="13112094" y="3139715"/>
                      <a:pt x="13227492" y="3139722"/>
                    </a:cubicBezTo>
                    <a:lnTo>
                      <a:pt x="13409806" y="3139722"/>
                    </a:lnTo>
                    <a:cubicBezTo>
                      <a:pt x="13525204" y="3139715"/>
                      <a:pt x="13628980" y="3209961"/>
                      <a:pt x="13671851" y="3317099"/>
                    </a:cubicBezTo>
                    <a:lnTo>
                      <a:pt x="13741983" y="3492500"/>
                    </a:lnTo>
                    <a:lnTo>
                      <a:pt x="13932553" y="3937212"/>
                    </a:lnTo>
                    <a:cubicBezTo>
                      <a:pt x="13937227" y="3948116"/>
                      <a:pt x="13936107" y="3960641"/>
                      <a:pt x="13929573" y="3970543"/>
                    </a:cubicBezTo>
                    <a:cubicBezTo>
                      <a:pt x="13923037" y="3980445"/>
                      <a:pt x="13911962" y="3986399"/>
                      <a:pt x="13900097" y="3986389"/>
                    </a:cubicBezTo>
                    <a:lnTo>
                      <a:pt x="13835045" y="3986389"/>
                    </a:lnTo>
                    <a:cubicBezTo>
                      <a:pt x="13778607" y="3986383"/>
                      <a:pt x="13727601" y="3952749"/>
                      <a:pt x="13705363" y="3900875"/>
                    </a:cubicBezTo>
                    <a:lnTo>
                      <a:pt x="13551342" y="3541536"/>
                    </a:lnTo>
                    <a:cubicBezTo>
                      <a:pt x="13548095" y="3533987"/>
                      <a:pt x="13536736" y="3537162"/>
                      <a:pt x="13537865" y="3545275"/>
                    </a:cubicBezTo>
                    <a:lnTo>
                      <a:pt x="13600872" y="3986389"/>
                    </a:lnTo>
                    <a:lnTo>
                      <a:pt x="13668252" y="4794885"/>
                    </a:lnTo>
                    <a:cubicBezTo>
                      <a:pt x="13669060" y="4804707"/>
                      <a:pt x="13665722" y="4814419"/>
                      <a:pt x="13659048" y="4821670"/>
                    </a:cubicBezTo>
                    <a:cubicBezTo>
                      <a:pt x="13652374" y="4828921"/>
                      <a:pt x="13642970" y="4833049"/>
                      <a:pt x="13633115" y="4833055"/>
                    </a:cubicBezTo>
                    <a:lnTo>
                      <a:pt x="13579281" y="4833055"/>
                    </a:lnTo>
                    <a:cubicBezTo>
                      <a:pt x="13510299" y="4833064"/>
                      <a:pt x="13451422" y="4783199"/>
                      <a:pt x="13440076" y="4715157"/>
                    </a:cubicBezTo>
                    <a:lnTo>
                      <a:pt x="13325704" y="4028158"/>
                    </a:lnTo>
                    <a:cubicBezTo>
                      <a:pt x="13324363" y="4020255"/>
                      <a:pt x="13313076" y="4020255"/>
                      <a:pt x="13311735" y="4028158"/>
                    </a:cubicBezTo>
                    <a:lnTo>
                      <a:pt x="13197294" y="4715157"/>
                    </a:lnTo>
                    <a:cubicBezTo>
                      <a:pt x="13185942" y="4783225"/>
                      <a:pt x="13127025" y="4833098"/>
                      <a:pt x="13058017" y="4833055"/>
                    </a:cubicBezTo>
                    <a:lnTo>
                      <a:pt x="13004183" y="4833055"/>
                    </a:lnTo>
                    <a:cubicBezTo>
                      <a:pt x="12994328" y="4833049"/>
                      <a:pt x="12984924" y="4828921"/>
                      <a:pt x="12978250" y="4821670"/>
                    </a:cubicBezTo>
                    <a:cubicBezTo>
                      <a:pt x="12971576" y="4814419"/>
                      <a:pt x="12968239" y="4804707"/>
                      <a:pt x="12969046" y="4794885"/>
                    </a:cubicBezTo>
                    <a:lnTo>
                      <a:pt x="13036427" y="3986389"/>
                    </a:lnTo>
                    <a:lnTo>
                      <a:pt x="13099433" y="3545275"/>
                    </a:lnTo>
                    <a:moveTo>
                      <a:pt x="14906149" y="2575278"/>
                    </a:moveTo>
                    <a:cubicBezTo>
                      <a:pt x="14789249" y="2575278"/>
                      <a:pt x="14694483" y="2670044"/>
                      <a:pt x="14694483" y="2786944"/>
                    </a:cubicBezTo>
                    <a:lnTo>
                      <a:pt x="14694483" y="2857500"/>
                    </a:lnTo>
                    <a:cubicBezTo>
                      <a:pt x="14694483" y="2974400"/>
                      <a:pt x="14789249" y="3069167"/>
                      <a:pt x="14906149" y="3069167"/>
                    </a:cubicBezTo>
                    <a:cubicBezTo>
                      <a:pt x="15023049" y="3069167"/>
                      <a:pt x="15117815" y="2974400"/>
                      <a:pt x="15117815" y="2857500"/>
                    </a:cubicBezTo>
                    <a:lnTo>
                      <a:pt x="15117815" y="2786944"/>
                    </a:lnTo>
                    <a:cubicBezTo>
                      <a:pt x="15117815" y="2670044"/>
                      <a:pt x="15023049" y="2575278"/>
                      <a:pt x="14906149" y="2575278"/>
                    </a:cubicBezTo>
                    <a:moveTo>
                      <a:pt x="14686933" y="3545275"/>
                    </a:moveTo>
                    <a:cubicBezTo>
                      <a:pt x="14688133" y="3537162"/>
                      <a:pt x="14676703" y="3533987"/>
                      <a:pt x="14673528" y="3541536"/>
                    </a:cubicBezTo>
                    <a:lnTo>
                      <a:pt x="14519504" y="3900875"/>
                    </a:lnTo>
                    <a:cubicBezTo>
                      <a:pt x="14497248" y="3952796"/>
                      <a:pt x="14446172" y="3986439"/>
                      <a:pt x="14389683" y="3986389"/>
                    </a:cubicBezTo>
                    <a:lnTo>
                      <a:pt x="14324629" y="3986389"/>
                    </a:lnTo>
                    <a:cubicBezTo>
                      <a:pt x="14312765" y="3986399"/>
                      <a:pt x="14301690" y="3980445"/>
                      <a:pt x="14295155" y="3970543"/>
                    </a:cubicBezTo>
                    <a:cubicBezTo>
                      <a:pt x="14288619" y="3960641"/>
                      <a:pt x="14287500" y="3948116"/>
                      <a:pt x="14292174" y="3937212"/>
                    </a:cubicBezTo>
                    <a:lnTo>
                      <a:pt x="14482815" y="3492500"/>
                    </a:lnTo>
                    <a:lnTo>
                      <a:pt x="14552947" y="3317099"/>
                    </a:lnTo>
                    <a:cubicBezTo>
                      <a:pt x="14595818" y="3209961"/>
                      <a:pt x="14699594" y="3139715"/>
                      <a:pt x="14814992" y="3139722"/>
                    </a:cubicBezTo>
                    <a:lnTo>
                      <a:pt x="14997306" y="3139722"/>
                    </a:lnTo>
                    <a:cubicBezTo>
                      <a:pt x="15112704" y="3139715"/>
                      <a:pt x="15216480" y="3209961"/>
                      <a:pt x="15259351" y="3317099"/>
                    </a:cubicBezTo>
                    <a:lnTo>
                      <a:pt x="15329483" y="3492500"/>
                    </a:lnTo>
                    <a:lnTo>
                      <a:pt x="15520053" y="3937212"/>
                    </a:lnTo>
                    <a:cubicBezTo>
                      <a:pt x="15524727" y="3948116"/>
                      <a:pt x="15523607" y="3960641"/>
                      <a:pt x="15517073" y="3970543"/>
                    </a:cubicBezTo>
                    <a:cubicBezTo>
                      <a:pt x="15510537" y="3980445"/>
                      <a:pt x="15499462" y="3986399"/>
                      <a:pt x="15487597" y="3986389"/>
                    </a:cubicBezTo>
                    <a:lnTo>
                      <a:pt x="15422545" y="3986389"/>
                    </a:lnTo>
                    <a:cubicBezTo>
                      <a:pt x="15366107" y="3986383"/>
                      <a:pt x="15315101" y="3952749"/>
                      <a:pt x="15292863" y="3900875"/>
                    </a:cubicBezTo>
                    <a:lnTo>
                      <a:pt x="15138842" y="3541536"/>
                    </a:lnTo>
                    <a:cubicBezTo>
                      <a:pt x="15135595" y="3533987"/>
                      <a:pt x="15124236" y="3537162"/>
                      <a:pt x="15125365" y="3545275"/>
                    </a:cubicBezTo>
                    <a:lnTo>
                      <a:pt x="15188372" y="3986389"/>
                    </a:lnTo>
                    <a:lnTo>
                      <a:pt x="15255752" y="4794885"/>
                    </a:lnTo>
                    <a:cubicBezTo>
                      <a:pt x="15256560" y="4804707"/>
                      <a:pt x="15253222" y="4814419"/>
                      <a:pt x="15246548" y="4821670"/>
                    </a:cubicBezTo>
                    <a:cubicBezTo>
                      <a:pt x="15239874" y="4828921"/>
                      <a:pt x="15230470" y="4833049"/>
                      <a:pt x="15220615" y="4833055"/>
                    </a:cubicBezTo>
                    <a:lnTo>
                      <a:pt x="15166781" y="4833055"/>
                    </a:lnTo>
                    <a:cubicBezTo>
                      <a:pt x="15097799" y="4833064"/>
                      <a:pt x="15038922" y="4783199"/>
                      <a:pt x="15027576" y="4715157"/>
                    </a:cubicBezTo>
                    <a:lnTo>
                      <a:pt x="14913204" y="4028158"/>
                    </a:lnTo>
                    <a:cubicBezTo>
                      <a:pt x="14911863" y="4020255"/>
                      <a:pt x="14900576" y="4020255"/>
                      <a:pt x="14899235" y="4028158"/>
                    </a:cubicBezTo>
                    <a:lnTo>
                      <a:pt x="14784794" y="4715157"/>
                    </a:lnTo>
                    <a:cubicBezTo>
                      <a:pt x="14773442" y="4783225"/>
                      <a:pt x="14714525" y="4833098"/>
                      <a:pt x="14645517" y="4833055"/>
                    </a:cubicBezTo>
                    <a:lnTo>
                      <a:pt x="14591683" y="4833055"/>
                    </a:lnTo>
                    <a:cubicBezTo>
                      <a:pt x="14581828" y="4833049"/>
                      <a:pt x="14572425" y="4828921"/>
                      <a:pt x="14565750" y="4821670"/>
                    </a:cubicBezTo>
                    <a:cubicBezTo>
                      <a:pt x="14559076" y="4814419"/>
                      <a:pt x="14555738" y="4804707"/>
                      <a:pt x="14556547" y="4794885"/>
                    </a:cubicBezTo>
                    <a:lnTo>
                      <a:pt x="14623927" y="3986389"/>
                    </a:lnTo>
                    <a:lnTo>
                      <a:pt x="14686933" y="3545275"/>
                    </a:lnTo>
                    <a:moveTo>
                      <a:pt x="618649" y="5150555"/>
                    </a:moveTo>
                    <a:cubicBezTo>
                      <a:pt x="501749" y="5150555"/>
                      <a:pt x="406982" y="5245322"/>
                      <a:pt x="406982" y="5362222"/>
                    </a:cubicBezTo>
                    <a:lnTo>
                      <a:pt x="406982" y="5432778"/>
                    </a:lnTo>
                    <a:cubicBezTo>
                      <a:pt x="406982" y="5549678"/>
                      <a:pt x="501749" y="5644445"/>
                      <a:pt x="618649" y="5644445"/>
                    </a:cubicBezTo>
                    <a:cubicBezTo>
                      <a:pt x="735549" y="5644445"/>
                      <a:pt x="830316" y="5549678"/>
                      <a:pt x="830316" y="5432778"/>
                    </a:cubicBezTo>
                    <a:lnTo>
                      <a:pt x="830316" y="5362222"/>
                    </a:lnTo>
                    <a:cubicBezTo>
                      <a:pt x="830316" y="5245322"/>
                      <a:pt x="735549" y="5150555"/>
                      <a:pt x="618649" y="5150555"/>
                    </a:cubicBezTo>
                    <a:moveTo>
                      <a:pt x="399433" y="6120553"/>
                    </a:moveTo>
                    <a:cubicBezTo>
                      <a:pt x="400632" y="6112439"/>
                      <a:pt x="389202" y="6109264"/>
                      <a:pt x="386027" y="6116814"/>
                    </a:cubicBezTo>
                    <a:lnTo>
                      <a:pt x="232005" y="6476153"/>
                    </a:lnTo>
                    <a:cubicBezTo>
                      <a:pt x="209748" y="6528074"/>
                      <a:pt x="158672" y="6561717"/>
                      <a:pt x="102182" y="6561667"/>
                    </a:cubicBezTo>
                    <a:lnTo>
                      <a:pt x="37130" y="6561667"/>
                    </a:lnTo>
                    <a:cubicBezTo>
                      <a:pt x="25266" y="6561677"/>
                      <a:pt x="14190" y="6555723"/>
                      <a:pt x="7655" y="6545821"/>
                    </a:cubicBezTo>
                    <a:cubicBezTo>
                      <a:pt x="1120" y="6535918"/>
                      <a:pt x="0" y="6523394"/>
                      <a:pt x="4675" y="6512489"/>
                    </a:cubicBezTo>
                    <a:lnTo>
                      <a:pt x="195316" y="6067778"/>
                    </a:lnTo>
                    <a:lnTo>
                      <a:pt x="265448" y="5892377"/>
                    </a:lnTo>
                    <a:cubicBezTo>
                      <a:pt x="308318" y="5785238"/>
                      <a:pt x="412094" y="5714992"/>
                      <a:pt x="527491" y="5715000"/>
                    </a:cubicBezTo>
                    <a:lnTo>
                      <a:pt x="709807" y="5715000"/>
                    </a:lnTo>
                    <a:cubicBezTo>
                      <a:pt x="825204" y="5714992"/>
                      <a:pt x="928980" y="5785238"/>
                      <a:pt x="971850" y="5892377"/>
                    </a:cubicBezTo>
                    <a:lnTo>
                      <a:pt x="1041982" y="6067778"/>
                    </a:lnTo>
                    <a:lnTo>
                      <a:pt x="1232553" y="6512489"/>
                    </a:lnTo>
                    <a:cubicBezTo>
                      <a:pt x="1237228" y="6523394"/>
                      <a:pt x="1236108" y="6535918"/>
                      <a:pt x="1229572" y="6545821"/>
                    </a:cubicBezTo>
                    <a:cubicBezTo>
                      <a:pt x="1223037" y="6555723"/>
                      <a:pt x="1211962" y="6561677"/>
                      <a:pt x="1200097" y="6561667"/>
                    </a:cubicBezTo>
                    <a:lnTo>
                      <a:pt x="1135045" y="6561667"/>
                    </a:lnTo>
                    <a:cubicBezTo>
                      <a:pt x="1078607" y="6561661"/>
                      <a:pt x="1027601" y="6528026"/>
                      <a:pt x="1005364" y="6476153"/>
                    </a:cubicBezTo>
                    <a:lnTo>
                      <a:pt x="851341" y="6116814"/>
                    </a:lnTo>
                    <a:cubicBezTo>
                      <a:pt x="848096" y="6109264"/>
                      <a:pt x="836736" y="6112439"/>
                      <a:pt x="837865" y="6120553"/>
                    </a:cubicBezTo>
                    <a:lnTo>
                      <a:pt x="900871" y="6561667"/>
                    </a:lnTo>
                    <a:lnTo>
                      <a:pt x="968252" y="7370163"/>
                    </a:lnTo>
                    <a:cubicBezTo>
                      <a:pt x="969060" y="7379984"/>
                      <a:pt x="965723" y="7389697"/>
                      <a:pt x="959048" y="7396948"/>
                    </a:cubicBezTo>
                    <a:cubicBezTo>
                      <a:pt x="952374" y="7404198"/>
                      <a:pt x="942970" y="7408327"/>
                      <a:pt x="933115" y="7408333"/>
                    </a:cubicBezTo>
                    <a:lnTo>
                      <a:pt x="879281" y="7408333"/>
                    </a:lnTo>
                    <a:cubicBezTo>
                      <a:pt x="810300" y="7408342"/>
                      <a:pt x="751423" y="7358477"/>
                      <a:pt x="740075" y="7290435"/>
                    </a:cubicBezTo>
                    <a:lnTo>
                      <a:pt x="625705" y="6603436"/>
                    </a:lnTo>
                    <a:cubicBezTo>
                      <a:pt x="624364" y="6595533"/>
                      <a:pt x="613075" y="6595533"/>
                      <a:pt x="611735" y="6603436"/>
                    </a:cubicBezTo>
                    <a:lnTo>
                      <a:pt x="497293" y="7290435"/>
                    </a:lnTo>
                    <a:cubicBezTo>
                      <a:pt x="485942" y="7358504"/>
                      <a:pt x="427025" y="7408376"/>
                      <a:pt x="358017" y="7408333"/>
                    </a:cubicBezTo>
                    <a:lnTo>
                      <a:pt x="304183" y="7408333"/>
                    </a:lnTo>
                    <a:cubicBezTo>
                      <a:pt x="294328" y="7408327"/>
                      <a:pt x="284924" y="7404198"/>
                      <a:pt x="278250" y="7396948"/>
                    </a:cubicBezTo>
                    <a:cubicBezTo>
                      <a:pt x="271575" y="7389697"/>
                      <a:pt x="268238" y="7379984"/>
                      <a:pt x="269046" y="7370163"/>
                    </a:cubicBezTo>
                    <a:lnTo>
                      <a:pt x="336427" y="6561667"/>
                    </a:lnTo>
                    <a:lnTo>
                      <a:pt x="399433" y="6120553"/>
                    </a:lnTo>
                    <a:moveTo>
                      <a:pt x="2206149" y="5150555"/>
                    </a:moveTo>
                    <a:cubicBezTo>
                      <a:pt x="2089249" y="5150555"/>
                      <a:pt x="1994482" y="5245322"/>
                      <a:pt x="1994482" y="5362222"/>
                    </a:cubicBezTo>
                    <a:lnTo>
                      <a:pt x="1994482" y="5432778"/>
                    </a:lnTo>
                    <a:cubicBezTo>
                      <a:pt x="1994482" y="5549678"/>
                      <a:pt x="2089249" y="5644445"/>
                      <a:pt x="2206149" y="5644445"/>
                    </a:cubicBezTo>
                    <a:cubicBezTo>
                      <a:pt x="2323049" y="5644445"/>
                      <a:pt x="2417816" y="5549678"/>
                      <a:pt x="2417816" y="5432778"/>
                    </a:cubicBezTo>
                    <a:lnTo>
                      <a:pt x="2417816" y="5362222"/>
                    </a:lnTo>
                    <a:cubicBezTo>
                      <a:pt x="2417816" y="5245322"/>
                      <a:pt x="2323049" y="5150555"/>
                      <a:pt x="2206149" y="5150555"/>
                    </a:cubicBezTo>
                    <a:moveTo>
                      <a:pt x="1986933" y="6120553"/>
                    </a:moveTo>
                    <a:cubicBezTo>
                      <a:pt x="1988132" y="6112439"/>
                      <a:pt x="1976702" y="6109264"/>
                      <a:pt x="1973527" y="6116814"/>
                    </a:cubicBezTo>
                    <a:lnTo>
                      <a:pt x="1819505" y="6476153"/>
                    </a:lnTo>
                    <a:cubicBezTo>
                      <a:pt x="1797248" y="6528074"/>
                      <a:pt x="1746172" y="6561717"/>
                      <a:pt x="1689682" y="6561667"/>
                    </a:cubicBezTo>
                    <a:lnTo>
                      <a:pt x="1624630" y="6561667"/>
                    </a:lnTo>
                    <a:cubicBezTo>
                      <a:pt x="1612766" y="6561677"/>
                      <a:pt x="1601690" y="6555723"/>
                      <a:pt x="1595155" y="6545821"/>
                    </a:cubicBezTo>
                    <a:cubicBezTo>
                      <a:pt x="1588620" y="6535918"/>
                      <a:pt x="1587500" y="6523394"/>
                      <a:pt x="1592175" y="6512489"/>
                    </a:cubicBezTo>
                    <a:lnTo>
                      <a:pt x="1782816" y="6067778"/>
                    </a:lnTo>
                    <a:lnTo>
                      <a:pt x="1852948" y="5892377"/>
                    </a:lnTo>
                    <a:cubicBezTo>
                      <a:pt x="1895818" y="5785238"/>
                      <a:pt x="1999595" y="5714992"/>
                      <a:pt x="2114991" y="5715000"/>
                    </a:cubicBezTo>
                    <a:lnTo>
                      <a:pt x="2297307" y="5715000"/>
                    </a:lnTo>
                    <a:cubicBezTo>
                      <a:pt x="2412703" y="5714992"/>
                      <a:pt x="2516480" y="5785238"/>
                      <a:pt x="2559350" y="5892377"/>
                    </a:cubicBezTo>
                    <a:lnTo>
                      <a:pt x="2629482" y="6067778"/>
                    </a:lnTo>
                    <a:lnTo>
                      <a:pt x="2820053" y="6512489"/>
                    </a:lnTo>
                    <a:cubicBezTo>
                      <a:pt x="2824728" y="6523394"/>
                      <a:pt x="2823608" y="6535918"/>
                      <a:pt x="2817072" y="6545821"/>
                    </a:cubicBezTo>
                    <a:cubicBezTo>
                      <a:pt x="2810537" y="6555723"/>
                      <a:pt x="2799462" y="6561677"/>
                      <a:pt x="2787597" y="6561667"/>
                    </a:cubicBezTo>
                    <a:lnTo>
                      <a:pt x="2722545" y="6561667"/>
                    </a:lnTo>
                    <a:cubicBezTo>
                      <a:pt x="2666107" y="6561661"/>
                      <a:pt x="2615101" y="6528026"/>
                      <a:pt x="2592864" y="6476153"/>
                    </a:cubicBezTo>
                    <a:lnTo>
                      <a:pt x="2438841" y="6116814"/>
                    </a:lnTo>
                    <a:cubicBezTo>
                      <a:pt x="2435596" y="6109264"/>
                      <a:pt x="2424236" y="6112439"/>
                      <a:pt x="2425365" y="6120553"/>
                    </a:cubicBezTo>
                    <a:lnTo>
                      <a:pt x="2488371" y="6561667"/>
                    </a:lnTo>
                    <a:lnTo>
                      <a:pt x="2555752" y="7370163"/>
                    </a:lnTo>
                    <a:cubicBezTo>
                      <a:pt x="2556560" y="7379984"/>
                      <a:pt x="2553223" y="7389697"/>
                      <a:pt x="2546548" y="7396948"/>
                    </a:cubicBezTo>
                    <a:cubicBezTo>
                      <a:pt x="2539874" y="7404198"/>
                      <a:pt x="2530470" y="7408327"/>
                      <a:pt x="2520615" y="7408333"/>
                    </a:cubicBezTo>
                    <a:lnTo>
                      <a:pt x="2466781" y="7408333"/>
                    </a:lnTo>
                    <a:cubicBezTo>
                      <a:pt x="2397800" y="7408342"/>
                      <a:pt x="2338923" y="7358477"/>
                      <a:pt x="2327575" y="7290435"/>
                    </a:cubicBezTo>
                    <a:lnTo>
                      <a:pt x="2213205" y="6603436"/>
                    </a:lnTo>
                    <a:cubicBezTo>
                      <a:pt x="2211864" y="6595533"/>
                      <a:pt x="2200575" y="6595533"/>
                      <a:pt x="2199234" y="6603436"/>
                    </a:cubicBezTo>
                    <a:lnTo>
                      <a:pt x="2084793" y="7290435"/>
                    </a:lnTo>
                    <a:cubicBezTo>
                      <a:pt x="2073442" y="7358504"/>
                      <a:pt x="2014525" y="7408376"/>
                      <a:pt x="1945517" y="7408333"/>
                    </a:cubicBezTo>
                    <a:lnTo>
                      <a:pt x="1891683" y="7408333"/>
                    </a:lnTo>
                    <a:cubicBezTo>
                      <a:pt x="1881828" y="7408327"/>
                      <a:pt x="1872424" y="7404198"/>
                      <a:pt x="1865750" y="7396948"/>
                    </a:cubicBezTo>
                    <a:cubicBezTo>
                      <a:pt x="1859075" y="7389697"/>
                      <a:pt x="1855738" y="7379984"/>
                      <a:pt x="1856546" y="7370163"/>
                    </a:cubicBezTo>
                    <a:lnTo>
                      <a:pt x="1923927" y="6561667"/>
                    </a:lnTo>
                    <a:lnTo>
                      <a:pt x="1986933" y="6120553"/>
                    </a:lnTo>
                    <a:moveTo>
                      <a:pt x="3793649" y="5150555"/>
                    </a:moveTo>
                    <a:cubicBezTo>
                      <a:pt x="3676749" y="5150555"/>
                      <a:pt x="3581982" y="5245322"/>
                      <a:pt x="3581982" y="5362222"/>
                    </a:cubicBezTo>
                    <a:lnTo>
                      <a:pt x="3581982" y="5432778"/>
                    </a:lnTo>
                    <a:cubicBezTo>
                      <a:pt x="3581982" y="5549678"/>
                      <a:pt x="3676749" y="5644445"/>
                      <a:pt x="3793649" y="5644445"/>
                    </a:cubicBezTo>
                    <a:cubicBezTo>
                      <a:pt x="3910549" y="5644445"/>
                      <a:pt x="4005316" y="5549678"/>
                      <a:pt x="4005316" y="5432778"/>
                    </a:cubicBezTo>
                    <a:lnTo>
                      <a:pt x="4005316" y="5362222"/>
                    </a:lnTo>
                    <a:cubicBezTo>
                      <a:pt x="4005316" y="5245322"/>
                      <a:pt x="3910549" y="5150555"/>
                      <a:pt x="3793649" y="5150555"/>
                    </a:cubicBezTo>
                    <a:moveTo>
                      <a:pt x="3574433" y="6120553"/>
                    </a:moveTo>
                    <a:cubicBezTo>
                      <a:pt x="3575632" y="6112439"/>
                      <a:pt x="3564202" y="6109264"/>
                      <a:pt x="3561027" y="6116814"/>
                    </a:cubicBezTo>
                    <a:lnTo>
                      <a:pt x="3407004" y="6476153"/>
                    </a:lnTo>
                    <a:cubicBezTo>
                      <a:pt x="3384748" y="6528074"/>
                      <a:pt x="3333672" y="6561717"/>
                      <a:pt x="3277182" y="6561667"/>
                    </a:cubicBezTo>
                    <a:lnTo>
                      <a:pt x="3212130" y="6561667"/>
                    </a:lnTo>
                    <a:cubicBezTo>
                      <a:pt x="3200266" y="6561677"/>
                      <a:pt x="3189190" y="6555723"/>
                      <a:pt x="3182655" y="6545821"/>
                    </a:cubicBezTo>
                    <a:cubicBezTo>
                      <a:pt x="3176120" y="6535918"/>
                      <a:pt x="3175000" y="6523394"/>
                      <a:pt x="3179675" y="6512489"/>
                    </a:cubicBezTo>
                    <a:lnTo>
                      <a:pt x="3370316" y="6067778"/>
                    </a:lnTo>
                    <a:lnTo>
                      <a:pt x="3440448" y="5892377"/>
                    </a:lnTo>
                    <a:cubicBezTo>
                      <a:pt x="3483318" y="5785238"/>
                      <a:pt x="3587095" y="5714992"/>
                      <a:pt x="3702491" y="5715000"/>
                    </a:cubicBezTo>
                    <a:lnTo>
                      <a:pt x="3884807" y="5715000"/>
                    </a:lnTo>
                    <a:cubicBezTo>
                      <a:pt x="4000203" y="5714992"/>
                      <a:pt x="4103980" y="5785238"/>
                      <a:pt x="4146850" y="5892377"/>
                    </a:cubicBezTo>
                    <a:lnTo>
                      <a:pt x="4216982" y="6067778"/>
                    </a:lnTo>
                    <a:lnTo>
                      <a:pt x="4407553" y="6512489"/>
                    </a:lnTo>
                    <a:cubicBezTo>
                      <a:pt x="4412228" y="6523394"/>
                      <a:pt x="4411107" y="6535918"/>
                      <a:pt x="4404572" y="6545821"/>
                    </a:cubicBezTo>
                    <a:cubicBezTo>
                      <a:pt x="4398037" y="6555723"/>
                      <a:pt x="4386962" y="6561677"/>
                      <a:pt x="4375097" y="6561667"/>
                    </a:cubicBezTo>
                    <a:lnTo>
                      <a:pt x="4310045" y="6561667"/>
                    </a:lnTo>
                    <a:cubicBezTo>
                      <a:pt x="4253607" y="6561661"/>
                      <a:pt x="4202601" y="6528026"/>
                      <a:pt x="4180364" y="6476153"/>
                    </a:cubicBezTo>
                    <a:lnTo>
                      <a:pt x="4026341" y="6116814"/>
                    </a:lnTo>
                    <a:cubicBezTo>
                      <a:pt x="4023096" y="6109264"/>
                      <a:pt x="4011736" y="6112439"/>
                      <a:pt x="4012865" y="6120553"/>
                    </a:cubicBezTo>
                    <a:lnTo>
                      <a:pt x="4075871" y="6561667"/>
                    </a:lnTo>
                    <a:lnTo>
                      <a:pt x="4143252" y="7370163"/>
                    </a:lnTo>
                    <a:cubicBezTo>
                      <a:pt x="4144060" y="7379984"/>
                      <a:pt x="4140723" y="7389697"/>
                      <a:pt x="4134048" y="7396948"/>
                    </a:cubicBezTo>
                    <a:cubicBezTo>
                      <a:pt x="4127374" y="7404198"/>
                      <a:pt x="4117970" y="7408327"/>
                      <a:pt x="4108115" y="7408333"/>
                    </a:cubicBezTo>
                    <a:lnTo>
                      <a:pt x="4054281" y="7408333"/>
                    </a:lnTo>
                    <a:cubicBezTo>
                      <a:pt x="3985299" y="7408342"/>
                      <a:pt x="3926423" y="7358477"/>
                      <a:pt x="3915075" y="7290435"/>
                    </a:cubicBezTo>
                    <a:lnTo>
                      <a:pt x="3800704" y="6603436"/>
                    </a:lnTo>
                    <a:cubicBezTo>
                      <a:pt x="3799364" y="6595533"/>
                      <a:pt x="3788075" y="6595533"/>
                      <a:pt x="3786735" y="6603436"/>
                    </a:cubicBezTo>
                    <a:lnTo>
                      <a:pt x="3672294" y="7290435"/>
                    </a:lnTo>
                    <a:cubicBezTo>
                      <a:pt x="3660942" y="7358504"/>
                      <a:pt x="3602025" y="7408376"/>
                      <a:pt x="3533017" y="7408333"/>
                    </a:cubicBezTo>
                    <a:lnTo>
                      <a:pt x="3479183" y="7408333"/>
                    </a:lnTo>
                    <a:cubicBezTo>
                      <a:pt x="3469328" y="7408327"/>
                      <a:pt x="3459924" y="7404198"/>
                      <a:pt x="3453250" y="7396948"/>
                    </a:cubicBezTo>
                    <a:cubicBezTo>
                      <a:pt x="3446575" y="7389697"/>
                      <a:pt x="3443238" y="7379984"/>
                      <a:pt x="3444046" y="7370163"/>
                    </a:cubicBezTo>
                    <a:lnTo>
                      <a:pt x="3511427" y="6561667"/>
                    </a:lnTo>
                    <a:lnTo>
                      <a:pt x="3574433" y="6120553"/>
                    </a:lnTo>
                    <a:moveTo>
                      <a:pt x="5381149" y="5150555"/>
                    </a:moveTo>
                    <a:cubicBezTo>
                      <a:pt x="5264249" y="5150555"/>
                      <a:pt x="5169482" y="5245322"/>
                      <a:pt x="5169482" y="5362222"/>
                    </a:cubicBezTo>
                    <a:lnTo>
                      <a:pt x="5169482" y="5432778"/>
                    </a:lnTo>
                    <a:cubicBezTo>
                      <a:pt x="5169482" y="5549678"/>
                      <a:pt x="5264249" y="5644445"/>
                      <a:pt x="5381149" y="5644445"/>
                    </a:cubicBezTo>
                    <a:cubicBezTo>
                      <a:pt x="5498049" y="5644445"/>
                      <a:pt x="5592816" y="5549678"/>
                      <a:pt x="5592816" y="5432778"/>
                    </a:cubicBezTo>
                    <a:lnTo>
                      <a:pt x="5592816" y="5362222"/>
                    </a:lnTo>
                    <a:cubicBezTo>
                      <a:pt x="5592816" y="5245322"/>
                      <a:pt x="5498049" y="5150555"/>
                      <a:pt x="5381149" y="5150555"/>
                    </a:cubicBezTo>
                    <a:moveTo>
                      <a:pt x="5161933" y="6120553"/>
                    </a:moveTo>
                    <a:cubicBezTo>
                      <a:pt x="5163132" y="6112439"/>
                      <a:pt x="5151702" y="6109264"/>
                      <a:pt x="5148527" y="6116814"/>
                    </a:cubicBezTo>
                    <a:lnTo>
                      <a:pt x="4994504" y="6476153"/>
                    </a:lnTo>
                    <a:cubicBezTo>
                      <a:pt x="4972248" y="6528074"/>
                      <a:pt x="4921172" y="6561717"/>
                      <a:pt x="4864682" y="6561667"/>
                    </a:cubicBezTo>
                    <a:lnTo>
                      <a:pt x="4799630" y="6561667"/>
                    </a:lnTo>
                    <a:cubicBezTo>
                      <a:pt x="4787765" y="6561677"/>
                      <a:pt x="4776691" y="6555723"/>
                      <a:pt x="4770155" y="6545821"/>
                    </a:cubicBezTo>
                    <a:cubicBezTo>
                      <a:pt x="4763620" y="6535918"/>
                      <a:pt x="4762500" y="6523394"/>
                      <a:pt x="4767174" y="6512489"/>
                    </a:cubicBezTo>
                    <a:lnTo>
                      <a:pt x="4957816" y="6067778"/>
                    </a:lnTo>
                    <a:lnTo>
                      <a:pt x="5027948" y="5892377"/>
                    </a:lnTo>
                    <a:cubicBezTo>
                      <a:pt x="5070818" y="5785238"/>
                      <a:pt x="5174595" y="5714992"/>
                      <a:pt x="5289991" y="5715000"/>
                    </a:cubicBezTo>
                    <a:lnTo>
                      <a:pt x="5472307" y="5715000"/>
                    </a:lnTo>
                    <a:cubicBezTo>
                      <a:pt x="5587703" y="5714992"/>
                      <a:pt x="5691480" y="5785238"/>
                      <a:pt x="5734350" y="5892377"/>
                    </a:cubicBezTo>
                    <a:lnTo>
                      <a:pt x="5804482" y="6067778"/>
                    </a:lnTo>
                    <a:lnTo>
                      <a:pt x="5995053" y="6512489"/>
                    </a:lnTo>
                    <a:cubicBezTo>
                      <a:pt x="5999728" y="6523394"/>
                      <a:pt x="5998607" y="6535918"/>
                      <a:pt x="5992072" y="6545821"/>
                    </a:cubicBezTo>
                    <a:cubicBezTo>
                      <a:pt x="5985537" y="6555723"/>
                      <a:pt x="5974462" y="6561677"/>
                      <a:pt x="5962597" y="6561667"/>
                    </a:cubicBezTo>
                    <a:lnTo>
                      <a:pt x="5897545" y="6561667"/>
                    </a:lnTo>
                    <a:cubicBezTo>
                      <a:pt x="5841107" y="6561661"/>
                      <a:pt x="5790101" y="6528026"/>
                      <a:pt x="5767864" y="6476153"/>
                    </a:cubicBezTo>
                    <a:lnTo>
                      <a:pt x="5613841" y="6116814"/>
                    </a:lnTo>
                    <a:cubicBezTo>
                      <a:pt x="5610596" y="6109264"/>
                      <a:pt x="5599236" y="6112439"/>
                      <a:pt x="5600365" y="6120553"/>
                    </a:cubicBezTo>
                    <a:lnTo>
                      <a:pt x="5663371" y="6561667"/>
                    </a:lnTo>
                    <a:lnTo>
                      <a:pt x="5730752" y="7370163"/>
                    </a:lnTo>
                    <a:cubicBezTo>
                      <a:pt x="5731560" y="7379984"/>
                      <a:pt x="5728223" y="7389697"/>
                      <a:pt x="5721548" y="7396948"/>
                    </a:cubicBezTo>
                    <a:cubicBezTo>
                      <a:pt x="5714874" y="7404198"/>
                      <a:pt x="5705470" y="7408327"/>
                      <a:pt x="5695615" y="7408333"/>
                    </a:cubicBezTo>
                    <a:lnTo>
                      <a:pt x="5641781" y="7408333"/>
                    </a:lnTo>
                    <a:cubicBezTo>
                      <a:pt x="5572799" y="7408342"/>
                      <a:pt x="5513923" y="7358477"/>
                      <a:pt x="5502575" y="7290435"/>
                    </a:cubicBezTo>
                    <a:lnTo>
                      <a:pt x="5388204" y="6603436"/>
                    </a:lnTo>
                    <a:cubicBezTo>
                      <a:pt x="5386864" y="6595533"/>
                      <a:pt x="5375575" y="6595533"/>
                      <a:pt x="5374235" y="6603436"/>
                    </a:cubicBezTo>
                    <a:lnTo>
                      <a:pt x="5259794" y="7290435"/>
                    </a:lnTo>
                    <a:cubicBezTo>
                      <a:pt x="5248442" y="7358504"/>
                      <a:pt x="5189525" y="7408376"/>
                      <a:pt x="5120517" y="7408333"/>
                    </a:cubicBezTo>
                    <a:lnTo>
                      <a:pt x="5066683" y="7408333"/>
                    </a:lnTo>
                    <a:cubicBezTo>
                      <a:pt x="5056828" y="7408327"/>
                      <a:pt x="5047424" y="7404198"/>
                      <a:pt x="5040750" y="7396948"/>
                    </a:cubicBezTo>
                    <a:cubicBezTo>
                      <a:pt x="5034075" y="7389697"/>
                      <a:pt x="5030738" y="7379984"/>
                      <a:pt x="5031546" y="7370163"/>
                    </a:cubicBezTo>
                    <a:lnTo>
                      <a:pt x="5098927" y="6561667"/>
                    </a:lnTo>
                    <a:lnTo>
                      <a:pt x="5161933" y="6120553"/>
                    </a:lnTo>
                    <a:moveTo>
                      <a:pt x="6968649" y="5150555"/>
                    </a:moveTo>
                    <a:cubicBezTo>
                      <a:pt x="6851748" y="5150555"/>
                      <a:pt x="6756982" y="5245322"/>
                      <a:pt x="6756982" y="5362222"/>
                    </a:cubicBezTo>
                    <a:lnTo>
                      <a:pt x="6756982" y="5432778"/>
                    </a:lnTo>
                    <a:cubicBezTo>
                      <a:pt x="6756982" y="5549678"/>
                      <a:pt x="6851748" y="5644445"/>
                      <a:pt x="6968649" y="5644445"/>
                    </a:cubicBezTo>
                    <a:cubicBezTo>
                      <a:pt x="7085550" y="5644445"/>
                      <a:pt x="7180316" y="5549678"/>
                      <a:pt x="7180316" y="5432778"/>
                    </a:cubicBezTo>
                    <a:lnTo>
                      <a:pt x="7180316" y="5362222"/>
                    </a:lnTo>
                    <a:cubicBezTo>
                      <a:pt x="7180316" y="5245322"/>
                      <a:pt x="7085550" y="5150555"/>
                      <a:pt x="6968649" y="5150555"/>
                    </a:cubicBezTo>
                    <a:moveTo>
                      <a:pt x="6749433" y="6120553"/>
                    </a:moveTo>
                    <a:cubicBezTo>
                      <a:pt x="6750632" y="6112439"/>
                      <a:pt x="6739203" y="6109264"/>
                      <a:pt x="6736028" y="6116814"/>
                    </a:cubicBezTo>
                    <a:lnTo>
                      <a:pt x="6582004" y="6476153"/>
                    </a:lnTo>
                    <a:cubicBezTo>
                      <a:pt x="6559748" y="6528074"/>
                      <a:pt x="6508672" y="6561717"/>
                      <a:pt x="6452182" y="6561667"/>
                    </a:cubicBezTo>
                    <a:lnTo>
                      <a:pt x="6387130" y="6561667"/>
                    </a:lnTo>
                    <a:cubicBezTo>
                      <a:pt x="6375265" y="6561677"/>
                      <a:pt x="6364191" y="6555723"/>
                      <a:pt x="6357655" y="6545821"/>
                    </a:cubicBezTo>
                    <a:cubicBezTo>
                      <a:pt x="6351120" y="6535918"/>
                      <a:pt x="6350000" y="6523394"/>
                      <a:pt x="6354674" y="6512489"/>
                    </a:cubicBezTo>
                    <a:lnTo>
                      <a:pt x="6545316" y="6067778"/>
                    </a:lnTo>
                    <a:lnTo>
                      <a:pt x="6615448" y="5892377"/>
                    </a:lnTo>
                    <a:cubicBezTo>
                      <a:pt x="6658318" y="5785238"/>
                      <a:pt x="6762094" y="5714992"/>
                      <a:pt x="6877491" y="5715000"/>
                    </a:cubicBezTo>
                    <a:lnTo>
                      <a:pt x="7059807" y="5715000"/>
                    </a:lnTo>
                    <a:cubicBezTo>
                      <a:pt x="7175204" y="5714992"/>
                      <a:pt x="7278980" y="5785238"/>
                      <a:pt x="7321850" y="5892377"/>
                    </a:cubicBezTo>
                    <a:lnTo>
                      <a:pt x="7391982" y="6067778"/>
                    </a:lnTo>
                    <a:lnTo>
                      <a:pt x="7582553" y="6512489"/>
                    </a:lnTo>
                    <a:cubicBezTo>
                      <a:pt x="7587228" y="6523394"/>
                      <a:pt x="7586107" y="6535918"/>
                      <a:pt x="7579572" y="6545821"/>
                    </a:cubicBezTo>
                    <a:cubicBezTo>
                      <a:pt x="7573037" y="6555723"/>
                      <a:pt x="7561962" y="6561677"/>
                      <a:pt x="7550097" y="6561667"/>
                    </a:cubicBezTo>
                    <a:lnTo>
                      <a:pt x="7485045" y="6561667"/>
                    </a:lnTo>
                    <a:cubicBezTo>
                      <a:pt x="7428607" y="6561661"/>
                      <a:pt x="7377601" y="6528026"/>
                      <a:pt x="7355364" y="6476153"/>
                    </a:cubicBezTo>
                    <a:lnTo>
                      <a:pt x="7201341" y="6116814"/>
                    </a:lnTo>
                    <a:cubicBezTo>
                      <a:pt x="7198095" y="6109264"/>
                      <a:pt x="7186736" y="6112439"/>
                      <a:pt x="7187865" y="6120553"/>
                    </a:cubicBezTo>
                    <a:lnTo>
                      <a:pt x="7250871" y="6561667"/>
                    </a:lnTo>
                    <a:lnTo>
                      <a:pt x="7318252" y="7370163"/>
                    </a:lnTo>
                    <a:cubicBezTo>
                      <a:pt x="7319060" y="7379984"/>
                      <a:pt x="7315722" y="7389697"/>
                      <a:pt x="7309048" y="7396948"/>
                    </a:cubicBezTo>
                    <a:cubicBezTo>
                      <a:pt x="7302374" y="7404198"/>
                      <a:pt x="7292970" y="7408327"/>
                      <a:pt x="7283115" y="7408333"/>
                    </a:cubicBezTo>
                    <a:lnTo>
                      <a:pt x="7229281" y="7408333"/>
                    </a:lnTo>
                    <a:cubicBezTo>
                      <a:pt x="7160299" y="7408342"/>
                      <a:pt x="7101422" y="7358477"/>
                      <a:pt x="7090075" y="7290435"/>
                    </a:cubicBezTo>
                    <a:lnTo>
                      <a:pt x="6975704" y="6603436"/>
                    </a:lnTo>
                    <a:cubicBezTo>
                      <a:pt x="6974364" y="6595533"/>
                      <a:pt x="6963075" y="6595533"/>
                      <a:pt x="6961735" y="6603436"/>
                    </a:cubicBezTo>
                    <a:lnTo>
                      <a:pt x="6847294" y="7290435"/>
                    </a:lnTo>
                    <a:cubicBezTo>
                      <a:pt x="6835942" y="7358504"/>
                      <a:pt x="6777025" y="7408376"/>
                      <a:pt x="6708017" y="7408333"/>
                    </a:cubicBezTo>
                    <a:lnTo>
                      <a:pt x="6654183" y="7408333"/>
                    </a:lnTo>
                    <a:cubicBezTo>
                      <a:pt x="6644328" y="7408327"/>
                      <a:pt x="6634924" y="7404198"/>
                      <a:pt x="6628250" y="7396948"/>
                    </a:cubicBezTo>
                    <a:cubicBezTo>
                      <a:pt x="6621576" y="7389697"/>
                      <a:pt x="6618238" y="7379984"/>
                      <a:pt x="6619046" y="7370163"/>
                    </a:cubicBezTo>
                    <a:lnTo>
                      <a:pt x="6686427" y="6561667"/>
                    </a:lnTo>
                    <a:lnTo>
                      <a:pt x="6749433" y="6120553"/>
                    </a:lnTo>
                    <a:moveTo>
                      <a:pt x="8556149" y="5150555"/>
                    </a:moveTo>
                    <a:cubicBezTo>
                      <a:pt x="8439248" y="5150555"/>
                      <a:pt x="8344482" y="5245322"/>
                      <a:pt x="8344482" y="5362222"/>
                    </a:cubicBezTo>
                    <a:lnTo>
                      <a:pt x="8344482" y="5432778"/>
                    </a:lnTo>
                    <a:cubicBezTo>
                      <a:pt x="8344482" y="5549678"/>
                      <a:pt x="8439248" y="5644445"/>
                      <a:pt x="8556149" y="5644445"/>
                    </a:cubicBezTo>
                    <a:cubicBezTo>
                      <a:pt x="8673050" y="5644445"/>
                      <a:pt x="8767816" y="5549678"/>
                      <a:pt x="8767816" y="5432778"/>
                    </a:cubicBezTo>
                    <a:lnTo>
                      <a:pt x="8767816" y="5362222"/>
                    </a:lnTo>
                    <a:cubicBezTo>
                      <a:pt x="8767816" y="5245322"/>
                      <a:pt x="8673050" y="5150555"/>
                      <a:pt x="8556149" y="5150555"/>
                    </a:cubicBezTo>
                    <a:moveTo>
                      <a:pt x="8336933" y="6120553"/>
                    </a:moveTo>
                    <a:cubicBezTo>
                      <a:pt x="8338132" y="6112439"/>
                      <a:pt x="8326703" y="6109264"/>
                      <a:pt x="8323528" y="6116814"/>
                    </a:cubicBezTo>
                    <a:lnTo>
                      <a:pt x="8169504" y="6476153"/>
                    </a:lnTo>
                    <a:cubicBezTo>
                      <a:pt x="8147248" y="6528074"/>
                      <a:pt x="8096172" y="6561717"/>
                      <a:pt x="8039682" y="6561667"/>
                    </a:cubicBezTo>
                    <a:lnTo>
                      <a:pt x="7974630" y="6561667"/>
                    </a:lnTo>
                    <a:cubicBezTo>
                      <a:pt x="7962766" y="6561677"/>
                      <a:pt x="7951691" y="6555723"/>
                      <a:pt x="7945155" y="6545821"/>
                    </a:cubicBezTo>
                    <a:cubicBezTo>
                      <a:pt x="7938620" y="6535918"/>
                      <a:pt x="7937500" y="6523394"/>
                      <a:pt x="7942175" y="6512489"/>
                    </a:cubicBezTo>
                    <a:lnTo>
                      <a:pt x="8132816" y="6067778"/>
                    </a:lnTo>
                    <a:lnTo>
                      <a:pt x="8202948" y="5892377"/>
                    </a:lnTo>
                    <a:cubicBezTo>
                      <a:pt x="8245818" y="5785238"/>
                      <a:pt x="8349594" y="5714992"/>
                      <a:pt x="8464991" y="5715000"/>
                    </a:cubicBezTo>
                    <a:lnTo>
                      <a:pt x="8647307" y="5715000"/>
                    </a:lnTo>
                    <a:cubicBezTo>
                      <a:pt x="8762704" y="5714992"/>
                      <a:pt x="8866480" y="5785238"/>
                      <a:pt x="8909350" y="5892377"/>
                    </a:cubicBezTo>
                    <a:lnTo>
                      <a:pt x="8979482" y="6067778"/>
                    </a:lnTo>
                    <a:lnTo>
                      <a:pt x="9170053" y="6512489"/>
                    </a:lnTo>
                    <a:cubicBezTo>
                      <a:pt x="9174728" y="6523394"/>
                      <a:pt x="9173607" y="6535918"/>
                      <a:pt x="9167072" y="6545821"/>
                    </a:cubicBezTo>
                    <a:cubicBezTo>
                      <a:pt x="9160537" y="6555723"/>
                      <a:pt x="9149462" y="6561677"/>
                      <a:pt x="9137597" y="6561667"/>
                    </a:cubicBezTo>
                    <a:lnTo>
                      <a:pt x="9072545" y="6561667"/>
                    </a:lnTo>
                    <a:cubicBezTo>
                      <a:pt x="9016107" y="6561661"/>
                      <a:pt x="8965101" y="6528026"/>
                      <a:pt x="8942864" y="6476153"/>
                    </a:cubicBezTo>
                    <a:lnTo>
                      <a:pt x="8788841" y="6116814"/>
                    </a:lnTo>
                    <a:cubicBezTo>
                      <a:pt x="8785595" y="6109264"/>
                      <a:pt x="8774236" y="6112439"/>
                      <a:pt x="8775365" y="6120553"/>
                    </a:cubicBezTo>
                    <a:lnTo>
                      <a:pt x="8838371" y="6561667"/>
                    </a:lnTo>
                    <a:lnTo>
                      <a:pt x="8905752" y="7370163"/>
                    </a:lnTo>
                    <a:cubicBezTo>
                      <a:pt x="8906560" y="7379984"/>
                      <a:pt x="8903222" y="7389697"/>
                      <a:pt x="8896548" y="7396948"/>
                    </a:cubicBezTo>
                    <a:cubicBezTo>
                      <a:pt x="8889874" y="7404198"/>
                      <a:pt x="8880470" y="7408327"/>
                      <a:pt x="8870615" y="7408333"/>
                    </a:cubicBezTo>
                    <a:lnTo>
                      <a:pt x="8816781" y="7408333"/>
                    </a:lnTo>
                    <a:cubicBezTo>
                      <a:pt x="8747799" y="7408342"/>
                      <a:pt x="8688922" y="7358477"/>
                      <a:pt x="8677575" y="7290435"/>
                    </a:cubicBezTo>
                    <a:lnTo>
                      <a:pt x="8563204" y="6603436"/>
                    </a:lnTo>
                    <a:cubicBezTo>
                      <a:pt x="8561864" y="6595533"/>
                      <a:pt x="8550575" y="6595533"/>
                      <a:pt x="8549235" y="6603436"/>
                    </a:cubicBezTo>
                    <a:lnTo>
                      <a:pt x="8434794" y="7290435"/>
                    </a:lnTo>
                    <a:cubicBezTo>
                      <a:pt x="8423442" y="7358504"/>
                      <a:pt x="8364525" y="7408376"/>
                      <a:pt x="8295517" y="7408333"/>
                    </a:cubicBezTo>
                    <a:lnTo>
                      <a:pt x="8241683" y="7408333"/>
                    </a:lnTo>
                    <a:cubicBezTo>
                      <a:pt x="8231828" y="7408327"/>
                      <a:pt x="8222424" y="7404198"/>
                      <a:pt x="8215750" y="7396948"/>
                    </a:cubicBezTo>
                    <a:cubicBezTo>
                      <a:pt x="8209076" y="7389697"/>
                      <a:pt x="8205738" y="7379984"/>
                      <a:pt x="8206546" y="7370163"/>
                    </a:cubicBezTo>
                    <a:lnTo>
                      <a:pt x="8273927" y="6561667"/>
                    </a:lnTo>
                    <a:lnTo>
                      <a:pt x="8336933" y="6120553"/>
                    </a:lnTo>
                    <a:moveTo>
                      <a:pt x="10143649" y="5150555"/>
                    </a:moveTo>
                    <a:cubicBezTo>
                      <a:pt x="10026748" y="5150555"/>
                      <a:pt x="9931982" y="5245322"/>
                      <a:pt x="9931982" y="5362222"/>
                    </a:cubicBezTo>
                    <a:lnTo>
                      <a:pt x="9931982" y="5432778"/>
                    </a:lnTo>
                    <a:cubicBezTo>
                      <a:pt x="9931982" y="5549678"/>
                      <a:pt x="10026748" y="5644445"/>
                      <a:pt x="10143649" y="5644445"/>
                    </a:cubicBezTo>
                    <a:cubicBezTo>
                      <a:pt x="10260550" y="5644445"/>
                      <a:pt x="10355316" y="5549678"/>
                      <a:pt x="10355316" y="5432778"/>
                    </a:cubicBezTo>
                    <a:lnTo>
                      <a:pt x="10355316" y="5362222"/>
                    </a:lnTo>
                    <a:cubicBezTo>
                      <a:pt x="10355316" y="5245322"/>
                      <a:pt x="10260550" y="5150555"/>
                      <a:pt x="10143649" y="5150555"/>
                    </a:cubicBezTo>
                    <a:moveTo>
                      <a:pt x="9924433" y="6120553"/>
                    </a:moveTo>
                    <a:cubicBezTo>
                      <a:pt x="9925632" y="6112439"/>
                      <a:pt x="9914203" y="6109264"/>
                      <a:pt x="9911028" y="6116814"/>
                    </a:cubicBezTo>
                    <a:lnTo>
                      <a:pt x="9757004" y="6476153"/>
                    </a:lnTo>
                    <a:cubicBezTo>
                      <a:pt x="9734748" y="6528074"/>
                      <a:pt x="9683672" y="6561717"/>
                      <a:pt x="9627182" y="6561667"/>
                    </a:cubicBezTo>
                    <a:lnTo>
                      <a:pt x="9562130" y="6561667"/>
                    </a:lnTo>
                    <a:cubicBezTo>
                      <a:pt x="9550266" y="6561677"/>
                      <a:pt x="9539191" y="6555723"/>
                      <a:pt x="9532655" y="6545821"/>
                    </a:cubicBezTo>
                    <a:cubicBezTo>
                      <a:pt x="9526120" y="6535918"/>
                      <a:pt x="9525000" y="6523394"/>
                      <a:pt x="9529675" y="6512489"/>
                    </a:cubicBezTo>
                    <a:lnTo>
                      <a:pt x="9720316" y="6067778"/>
                    </a:lnTo>
                    <a:lnTo>
                      <a:pt x="9790448" y="5892377"/>
                    </a:lnTo>
                    <a:cubicBezTo>
                      <a:pt x="9833318" y="5785238"/>
                      <a:pt x="9937094" y="5714992"/>
                      <a:pt x="10052491" y="5715000"/>
                    </a:cubicBezTo>
                    <a:lnTo>
                      <a:pt x="10234807" y="5715000"/>
                    </a:lnTo>
                    <a:cubicBezTo>
                      <a:pt x="10350204" y="5714992"/>
                      <a:pt x="10453980" y="5785238"/>
                      <a:pt x="10496850" y="5892377"/>
                    </a:cubicBezTo>
                    <a:lnTo>
                      <a:pt x="10566982" y="6067778"/>
                    </a:lnTo>
                    <a:lnTo>
                      <a:pt x="10757553" y="6512489"/>
                    </a:lnTo>
                    <a:cubicBezTo>
                      <a:pt x="10762228" y="6523394"/>
                      <a:pt x="10761107" y="6535918"/>
                      <a:pt x="10754572" y="6545821"/>
                    </a:cubicBezTo>
                    <a:cubicBezTo>
                      <a:pt x="10748037" y="6555723"/>
                      <a:pt x="10736962" y="6561677"/>
                      <a:pt x="10725097" y="6561667"/>
                    </a:cubicBezTo>
                    <a:lnTo>
                      <a:pt x="10660045" y="6561667"/>
                    </a:lnTo>
                    <a:cubicBezTo>
                      <a:pt x="10603607" y="6561661"/>
                      <a:pt x="10552601" y="6528026"/>
                      <a:pt x="10530364" y="6476153"/>
                    </a:cubicBezTo>
                    <a:lnTo>
                      <a:pt x="10376341" y="6116814"/>
                    </a:lnTo>
                    <a:cubicBezTo>
                      <a:pt x="10373095" y="6109264"/>
                      <a:pt x="10361736" y="6112439"/>
                      <a:pt x="10362865" y="6120553"/>
                    </a:cubicBezTo>
                    <a:lnTo>
                      <a:pt x="10425871" y="6561667"/>
                    </a:lnTo>
                    <a:lnTo>
                      <a:pt x="10493252" y="7370163"/>
                    </a:lnTo>
                    <a:cubicBezTo>
                      <a:pt x="10494060" y="7379984"/>
                      <a:pt x="10490722" y="7389697"/>
                      <a:pt x="10484048" y="7396948"/>
                    </a:cubicBezTo>
                    <a:cubicBezTo>
                      <a:pt x="10477374" y="7404198"/>
                      <a:pt x="10467970" y="7408327"/>
                      <a:pt x="10458115" y="7408333"/>
                    </a:cubicBezTo>
                    <a:lnTo>
                      <a:pt x="10404281" y="7408333"/>
                    </a:lnTo>
                    <a:cubicBezTo>
                      <a:pt x="10335299" y="7408342"/>
                      <a:pt x="10276422" y="7358477"/>
                      <a:pt x="10265075" y="7290435"/>
                    </a:cubicBezTo>
                    <a:lnTo>
                      <a:pt x="10150704" y="6603436"/>
                    </a:lnTo>
                    <a:cubicBezTo>
                      <a:pt x="10149364" y="6595533"/>
                      <a:pt x="10138075" y="6595533"/>
                      <a:pt x="10136735" y="6603436"/>
                    </a:cubicBezTo>
                    <a:lnTo>
                      <a:pt x="10022294" y="7290435"/>
                    </a:lnTo>
                    <a:cubicBezTo>
                      <a:pt x="10010942" y="7358504"/>
                      <a:pt x="9952025" y="7408376"/>
                      <a:pt x="9883017" y="7408333"/>
                    </a:cubicBezTo>
                    <a:lnTo>
                      <a:pt x="9829183" y="7408333"/>
                    </a:lnTo>
                    <a:cubicBezTo>
                      <a:pt x="9819328" y="7408327"/>
                      <a:pt x="9809924" y="7404198"/>
                      <a:pt x="9803250" y="7396948"/>
                    </a:cubicBezTo>
                    <a:cubicBezTo>
                      <a:pt x="9796576" y="7389697"/>
                      <a:pt x="9793238" y="7379984"/>
                      <a:pt x="9794046" y="7370163"/>
                    </a:cubicBezTo>
                    <a:lnTo>
                      <a:pt x="9861427" y="6561667"/>
                    </a:lnTo>
                    <a:lnTo>
                      <a:pt x="9924433" y="6120553"/>
                    </a:lnTo>
                    <a:moveTo>
                      <a:pt x="11731149" y="5150555"/>
                    </a:moveTo>
                    <a:cubicBezTo>
                      <a:pt x="11614248" y="5150555"/>
                      <a:pt x="11519482" y="5245322"/>
                      <a:pt x="11519482" y="5362222"/>
                    </a:cubicBezTo>
                    <a:lnTo>
                      <a:pt x="11519482" y="5432778"/>
                    </a:lnTo>
                    <a:cubicBezTo>
                      <a:pt x="11519482" y="5549678"/>
                      <a:pt x="11614248" y="5644445"/>
                      <a:pt x="11731149" y="5644445"/>
                    </a:cubicBezTo>
                    <a:cubicBezTo>
                      <a:pt x="11848050" y="5644445"/>
                      <a:pt x="11942816" y="5549678"/>
                      <a:pt x="11942816" y="5432778"/>
                    </a:cubicBezTo>
                    <a:lnTo>
                      <a:pt x="11942816" y="5362222"/>
                    </a:lnTo>
                    <a:cubicBezTo>
                      <a:pt x="11942816" y="5245322"/>
                      <a:pt x="11848050" y="5150555"/>
                      <a:pt x="11731149" y="5150555"/>
                    </a:cubicBezTo>
                    <a:moveTo>
                      <a:pt x="11511933" y="6120553"/>
                    </a:moveTo>
                    <a:cubicBezTo>
                      <a:pt x="11513132" y="6112439"/>
                      <a:pt x="11501703" y="6109264"/>
                      <a:pt x="11498528" y="6116814"/>
                    </a:cubicBezTo>
                    <a:lnTo>
                      <a:pt x="11344504" y="6476153"/>
                    </a:lnTo>
                    <a:cubicBezTo>
                      <a:pt x="11322248" y="6528074"/>
                      <a:pt x="11271172" y="6561717"/>
                      <a:pt x="11214682" y="6561667"/>
                    </a:cubicBezTo>
                    <a:lnTo>
                      <a:pt x="11149630" y="6561667"/>
                    </a:lnTo>
                    <a:cubicBezTo>
                      <a:pt x="11137766" y="6561677"/>
                      <a:pt x="11126691" y="6555723"/>
                      <a:pt x="11120155" y="6545821"/>
                    </a:cubicBezTo>
                    <a:cubicBezTo>
                      <a:pt x="11113620" y="6535918"/>
                      <a:pt x="11112500" y="6523394"/>
                      <a:pt x="11117175" y="6512489"/>
                    </a:cubicBezTo>
                    <a:lnTo>
                      <a:pt x="11307816" y="6067778"/>
                    </a:lnTo>
                    <a:lnTo>
                      <a:pt x="11377948" y="5892377"/>
                    </a:lnTo>
                    <a:cubicBezTo>
                      <a:pt x="11420818" y="5785238"/>
                      <a:pt x="11524594" y="5714992"/>
                      <a:pt x="11639991" y="5715000"/>
                    </a:cubicBezTo>
                    <a:lnTo>
                      <a:pt x="11822307" y="5715000"/>
                    </a:lnTo>
                    <a:cubicBezTo>
                      <a:pt x="11937704" y="5714992"/>
                      <a:pt x="12041480" y="5785238"/>
                      <a:pt x="12084350" y="5892377"/>
                    </a:cubicBezTo>
                    <a:lnTo>
                      <a:pt x="12154482" y="6067778"/>
                    </a:lnTo>
                    <a:lnTo>
                      <a:pt x="12345053" y="6512489"/>
                    </a:lnTo>
                    <a:cubicBezTo>
                      <a:pt x="12349728" y="6523394"/>
                      <a:pt x="12348607" y="6535918"/>
                      <a:pt x="12342072" y="6545821"/>
                    </a:cubicBezTo>
                    <a:cubicBezTo>
                      <a:pt x="12335537" y="6555723"/>
                      <a:pt x="12324462" y="6561677"/>
                      <a:pt x="12312597" y="6561667"/>
                    </a:cubicBezTo>
                    <a:lnTo>
                      <a:pt x="12247545" y="6561667"/>
                    </a:lnTo>
                    <a:cubicBezTo>
                      <a:pt x="12191107" y="6561661"/>
                      <a:pt x="12140101" y="6528026"/>
                      <a:pt x="12117864" y="6476153"/>
                    </a:cubicBezTo>
                    <a:lnTo>
                      <a:pt x="11963841" y="6116814"/>
                    </a:lnTo>
                    <a:cubicBezTo>
                      <a:pt x="11960595" y="6109264"/>
                      <a:pt x="11949236" y="6112439"/>
                      <a:pt x="11950365" y="6120553"/>
                    </a:cubicBezTo>
                    <a:lnTo>
                      <a:pt x="12013371" y="6561667"/>
                    </a:lnTo>
                    <a:lnTo>
                      <a:pt x="12080752" y="7370163"/>
                    </a:lnTo>
                    <a:cubicBezTo>
                      <a:pt x="12081560" y="7379984"/>
                      <a:pt x="12078222" y="7389697"/>
                      <a:pt x="12071548" y="7396948"/>
                    </a:cubicBezTo>
                    <a:cubicBezTo>
                      <a:pt x="12064874" y="7404198"/>
                      <a:pt x="12055470" y="7408327"/>
                      <a:pt x="12045615" y="7408333"/>
                    </a:cubicBezTo>
                    <a:lnTo>
                      <a:pt x="11991781" y="7408333"/>
                    </a:lnTo>
                    <a:cubicBezTo>
                      <a:pt x="11922799" y="7408342"/>
                      <a:pt x="11863922" y="7358477"/>
                      <a:pt x="11852575" y="7290435"/>
                    </a:cubicBezTo>
                    <a:lnTo>
                      <a:pt x="11738204" y="6603436"/>
                    </a:lnTo>
                    <a:cubicBezTo>
                      <a:pt x="11736864" y="6595533"/>
                      <a:pt x="11725575" y="6595533"/>
                      <a:pt x="11724235" y="6603436"/>
                    </a:cubicBezTo>
                    <a:lnTo>
                      <a:pt x="11609794" y="7290435"/>
                    </a:lnTo>
                    <a:cubicBezTo>
                      <a:pt x="11598442" y="7358504"/>
                      <a:pt x="11539525" y="7408376"/>
                      <a:pt x="11470517" y="7408333"/>
                    </a:cubicBezTo>
                    <a:lnTo>
                      <a:pt x="11416683" y="7408333"/>
                    </a:lnTo>
                    <a:cubicBezTo>
                      <a:pt x="11406828" y="7408327"/>
                      <a:pt x="11397424" y="7404198"/>
                      <a:pt x="11390750" y="7396948"/>
                    </a:cubicBezTo>
                    <a:cubicBezTo>
                      <a:pt x="11384076" y="7389697"/>
                      <a:pt x="11380738" y="7379984"/>
                      <a:pt x="11381546" y="7370163"/>
                    </a:cubicBezTo>
                    <a:lnTo>
                      <a:pt x="11448927" y="6561667"/>
                    </a:lnTo>
                    <a:lnTo>
                      <a:pt x="11511933" y="6120553"/>
                    </a:lnTo>
                    <a:moveTo>
                      <a:pt x="13318649" y="5150555"/>
                    </a:moveTo>
                    <a:cubicBezTo>
                      <a:pt x="13201749" y="5150555"/>
                      <a:pt x="13106983" y="5245322"/>
                      <a:pt x="13106983" y="5362222"/>
                    </a:cubicBezTo>
                    <a:lnTo>
                      <a:pt x="13106983" y="5432778"/>
                    </a:lnTo>
                    <a:cubicBezTo>
                      <a:pt x="13106983" y="5549678"/>
                      <a:pt x="13201749" y="5644445"/>
                      <a:pt x="13318649" y="5644445"/>
                    </a:cubicBezTo>
                    <a:cubicBezTo>
                      <a:pt x="13435549" y="5644445"/>
                      <a:pt x="13530315" y="5549678"/>
                      <a:pt x="13530315" y="5432778"/>
                    </a:cubicBezTo>
                    <a:lnTo>
                      <a:pt x="13530315" y="5362222"/>
                    </a:lnTo>
                    <a:cubicBezTo>
                      <a:pt x="13530315" y="5245322"/>
                      <a:pt x="13435549" y="5150555"/>
                      <a:pt x="13318649" y="5150555"/>
                    </a:cubicBezTo>
                    <a:moveTo>
                      <a:pt x="13099433" y="6120553"/>
                    </a:moveTo>
                    <a:cubicBezTo>
                      <a:pt x="13100633" y="6112439"/>
                      <a:pt x="13089203" y="6109264"/>
                      <a:pt x="13086028" y="6116814"/>
                    </a:cubicBezTo>
                    <a:lnTo>
                      <a:pt x="12932004" y="6476153"/>
                    </a:lnTo>
                    <a:cubicBezTo>
                      <a:pt x="12909748" y="6528074"/>
                      <a:pt x="12858672" y="6561717"/>
                      <a:pt x="12802182" y="6561667"/>
                    </a:cubicBezTo>
                    <a:lnTo>
                      <a:pt x="12737130" y="6561667"/>
                    </a:lnTo>
                    <a:cubicBezTo>
                      <a:pt x="12725266" y="6561677"/>
                      <a:pt x="12714191" y="6555723"/>
                      <a:pt x="12707655" y="6545821"/>
                    </a:cubicBezTo>
                    <a:cubicBezTo>
                      <a:pt x="12701120" y="6535918"/>
                      <a:pt x="12700000" y="6523394"/>
                      <a:pt x="12704675" y="6512489"/>
                    </a:cubicBezTo>
                    <a:lnTo>
                      <a:pt x="12895316" y="6067778"/>
                    </a:lnTo>
                    <a:lnTo>
                      <a:pt x="12965448" y="5892377"/>
                    </a:lnTo>
                    <a:cubicBezTo>
                      <a:pt x="13008318" y="5785238"/>
                      <a:pt x="13112094" y="5714992"/>
                      <a:pt x="13227492" y="5715000"/>
                    </a:cubicBezTo>
                    <a:lnTo>
                      <a:pt x="13409806" y="5715000"/>
                    </a:lnTo>
                    <a:cubicBezTo>
                      <a:pt x="13525204" y="5714992"/>
                      <a:pt x="13628980" y="5785238"/>
                      <a:pt x="13671851" y="5892377"/>
                    </a:cubicBezTo>
                    <a:lnTo>
                      <a:pt x="13741983" y="6067778"/>
                    </a:lnTo>
                    <a:lnTo>
                      <a:pt x="13932553" y="6512489"/>
                    </a:lnTo>
                    <a:cubicBezTo>
                      <a:pt x="13937227" y="6523394"/>
                      <a:pt x="13936107" y="6535918"/>
                      <a:pt x="13929573" y="6545821"/>
                    </a:cubicBezTo>
                    <a:cubicBezTo>
                      <a:pt x="13923037" y="6555723"/>
                      <a:pt x="13911962" y="6561677"/>
                      <a:pt x="13900097" y="6561667"/>
                    </a:cubicBezTo>
                    <a:lnTo>
                      <a:pt x="13835045" y="6561667"/>
                    </a:lnTo>
                    <a:cubicBezTo>
                      <a:pt x="13778607" y="6561661"/>
                      <a:pt x="13727601" y="6528026"/>
                      <a:pt x="13705363" y="6476153"/>
                    </a:cubicBezTo>
                    <a:lnTo>
                      <a:pt x="13551342" y="6116814"/>
                    </a:lnTo>
                    <a:cubicBezTo>
                      <a:pt x="13548095" y="6109264"/>
                      <a:pt x="13536736" y="6112439"/>
                      <a:pt x="13537865" y="6120553"/>
                    </a:cubicBezTo>
                    <a:lnTo>
                      <a:pt x="13600872" y="6561667"/>
                    </a:lnTo>
                    <a:lnTo>
                      <a:pt x="13668252" y="7370163"/>
                    </a:lnTo>
                    <a:cubicBezTo>
                      <a:pt x="13669060" y="7379984"/>
                      <a:pt x="13665722" y="7389697"/>
                      <a:pt x="13659048" y="7396948"/>
                    </a:cubicBezTo>
                    <a:cubicBezTo>
                      <a:pt x="13652374" y="7404198"/>
                      <a:pt x="13642970" y="7408327"/>
                      <a:pt x="13633115" y="7408333"/>
                    </a:cubicBezTo>
                    <a:lnTo>
                      <a:pt x="13579281" y="7408333"/>
                    </a:lnTo>
                    <a:cubicBezTo>
                      <a:pt x="13510299" y="7408342"/>
                      <a:pt x="13451422" y="7358477"/>
                      <a:pt x="13440076" y="7290435"/>
                    </a:cubicBezTo>
                    <a:lnTo>
                      <a:pt x="13325704" y="6603436"/>
                    </a:lnTo>
                    <a:cubicBezTo>
                      <a:pt x="13324363" y="6595533"/>
                      <a:pt x="13313076" y="6595533"/>
                      <a:pt x="13311735" y="6603436"/>
                    </a:cubicBezTo>
                    <a:lnTo>
                      <a:pt x="13197294" y="7290435"/>
                    </a:lnTo>
                    <a:cubicBezTo>
                      <a:pt x="13185942" y="7358504"/>
                      <a:pt x="13127025" y="7408376"/>
                      <a:pt x="13058017" y="7408333"/>
                    </a:cubicBezTo>
                    <a:lnTo>
                      <a:pt x="13004183" y="7408333"/>
                    </a:lnTo>
                    <a:cubicBezTo>
                      <a:pt x="12994328" y="7408327"/>
                      <a:pt x="12984924" y="7404198"/>
                      <a:pt x="12978250" y="7396948"/>
                    </a:cubicBezTo>
                    <a:cubicBezTo>
                      <a:pt x="12971576" y="7389697"/>
                      <a:pt x="12968239" y="7379984"/>
                      <a:pt x="12969046" y="7370163"/>
                    </a:cubicBezTo>
                    <a:lnTo>
                      <a:pt x="13036427" y="6561667"/>
                    </a:lnTo>
                    <a:lnTo>
                      <a:pt x="13099433" y="6120553"/>
                    </a:lnTo>
                    <a:moveTo>
                      <a:pt x="14906149" y="5150555"/>
                    </a:moveTo>
                    <a:cubicBezTo>
                      <a:pt x="14789249" y="5150555"/>
                      <a:pt x="14694483" y="5245322"/>
                      <a:pt x="14694483" y="5362222"/>
                    </a:cubicBezTo>
                    <a:lnTo>
                      <a:pt x="14694483" y="5432778"/>
                    </a:lnTo>
                    <a:cubicBezTo>
                      <a:pt x="14694483" y="5549678"/>
                      <a:pt x="14789249" y="5644445"/>
                      <a:pt x="14906149" y="5644445"/>
                    </a:cubicBezTo>
                    <a:cubicBezTo>
                      <a:pt x="15023049" y="5644445"/>
                      <a:pt x="15117815" y="5549678"/>
                      <a:pt x="15117815" y="5432778"/>
                    </a:cubicBezTo>
                    <a:lnTo>
                      <a:pt x="15117815" y="5362222"/>
                    </a:lnTo>
                    <a:cubicBezTo>
                      <a:pt x="15117815" y="5245322"/>
                      <a:pt x="15023049" y="5150555"/>
                      <a:pt x="14906149" y="5150555"/>
                    </a:cubicBezTo>
                    <a:moveTo>
                      <a:pt x="14686933" y="6120553"/>
                    </a:moveTo>
                    <a:cubicBezTo>
                      <a:pt x="14688133" y="6112439"/>
                      <a:pt x="14676703" y="6109264"/>
                      <a:pt x="14673528" y="6116814"/>
                    </a:cubicBezTo>
                    <a:lnTo>
                      <a:pt x="14519504" y="6476153"/>
                    </a:lnTo>
                    <a:cubicBezTo>
                      <a:pt x="14497248" y="6528074"/>
                      <a:pt x="14446172" y="6561717"/>
                      <a:pt x="14389683" y="6561667"/>
                    </a:cubicBezTo>
                    <a:lnTo>
                      <a:pt x="14324629" y="6561667"/>
                    </a:lnTo>
                    <a:cubicBezTo>
                      <a:pt x="14312765" y="6561677"/>
                      <a:pt x="14301690" y="6555723"/>
                      <a:pt x="14295155" y="6545821"/>
                    </a:cubicBezTo>
                    <a:cubicBezTo>
                      <a:pt x="14288619" y="6535918"/>
                      <a:pt x="14287500" y="6523394"/>
                      <a:pt x="14292174" y="6512489"/>
                    </a:cubicBezTo>
                    <a:lnTo>
                      <a:pt x="14482815" y="6067778"/>
                    </a:lnTo>
                    <a:lnTo>
                      <a:pt x="14552947" y="5892377"/>
                    </a:lnTo>
                    <a:cubicBezTo>
                      <a:pt x="14595818" y="5785238"/>
                      <a:pt x="14699594" y="5714992"/>
                      <a:pt x="14814992" y="5715000"/>
                    </a:cubicBezTo>
                    <a:lnTo>
                      <a:pt x="14997306" y="5715000"/>
                    </a:lnTo>
                    <a:cubicBezTo>
                      <a:pt x="15112704" y="5714992"/>
                      <a:pt x="15216480" y="5785238"/>
                      <a:pt x="15259351" y="5892377"/>
                    </a:cubicBezTo>
                    <a:lnTo>
                      <a:pt x="15329483" y="6067778"/>
                    </a:lnTo>
                    <a:lnTo>
                      <a:pt x="15520053" y="6512489"/>
                    </a:lnTo>
                    <a:cubicBezTo>
                      <a:pt x="15524727" y="6523394"/>
                      <a:pt x="15523607" y="6535918"/>
                      <a:pt x="15517073" y="6545821"/>
                    </a:cubicBezTo>
                    <a:cubicBezTo>
                      <a:pt x="15510537" y="6555723"/>
                      <a:pt x="15499462" y="6561677"/>
                      <a:pt x="15487597" y="6561667"/>
                    </a:cubicBezTo>
                    <a:lnTo>
                      <a:pt x="15422545" y="6561667"/>
                    </a:lnTo>
                    <a:cubicBezTo>
                      <a:pt x="15366107" y="6561661"/>
                      <a:pt x="15315101" y="6528026"/>
                      <a:pt x="15292863" y="6476153"/>
                    </a:cubicBezTo>
                    <a:lnTo>
                      <a:pt x="15138842" y="6116814"/>
                    </a:lnTo>
                    <a:cubicBezTo>
                      <a:pt x="15135595" y="6109264"/>
                      <a:pt x="15124236" y="6112439"/>
                      <a:pt x="15125365" y="6120553"/>
                    </a:cubicBezTo>
                    <a:lnTo>
                      <a:pt x="15188372" y="6561667"/>
                    </a:lnTo>
                    <a:lnTo>
                      <a:pt x="15255752" y="7370163"/>
                    </a:lnTo>
                    <a:cubicBezTo>
                      <a:pt x="15256560" y="7379984"/>
                      <a:pt x="15253222" y="7389697"/>
                      <a:pt x="15246548" y="7396948"/>
                    </a:cubicBezTo>
                    <a:cubicBezTo>
                      <a:pt x="15239874" y="7404198"/>
                      <a:pt x="15230470" y="7408327"/>
                      <a:pt x="15220615" y="7408333"/>
                    </a:cubicBezTo>
                    <a:lnTo>
                      <a:pt x="15166781" y="7408333"/>
                    </a:lnTo>
                    <a:cubicBezTo>
                      <a:pt x="15097799" y="7408342"/>
                      <a:pt x="15038922" y="7358477"/>
                      <a:pt x="15027576" y="7290435"/>
                    </a:cubicBezTo>
                    <a:lnTo>
                      <a:pt x="14913204" y="6603436"/>
                    </a:lnTo>
                    <a:cubicBezTo>
                      <a:pt x="14911863" y="6595533"/>
                      <a:pt x="14900576" y="6595533"/>
                      <a:pt x="14899235" y="6603436"/>
                    </a:cubicBezTo>
                    <a:lnTo>
                      <a:pt x="14784794" y="7290435"/>
                    </a:lnTo>
                    <a:cubicBezTo>
                      <a:pt x="14773442" y="7358504"/>
                      <a:pt x="14714525" y="7408376"/>
                      <a:pt x="14645517" y="7408333"/>
                    </a:cubicBezTo>
                    <a:lnTo>
                      <a:pt x="14591683" y="7408333"/>
                    </a:lnTo>
                    <a:cubicBezTo>
                      <a:pt x="14581828" y="7408327"/>
                      <a:pt x="14572425" y="7404198"/>
                      <a:pt x="14565750" y="7396948"/>
                    </a:cubicBezTo>
                    <a:cubicBezTo>
                      <a:pt x="14559076" y="7389697"/>
                      <a:pt x="14555738" y="7379984"/>
                      <a:pt x="14556547" y="7370163"/>
                    </a:cubicBezTo>
                    <a:lnTo>
                      <a:pt x="14623927" y="6561667"/>
                    </a:lnTo>
                    <a:lnTo>
                      <a:pt x="14686933" y="6120553"/>
                    </a:lnTo>
                    <a:moveTo>
                      <a:pt x="618649" y="7725833"/>
                    </a:moveTo>
                    <a:cubicBezTo>
                      <a:pt x="501749" y="7725833"/>
                      <a:pt x="406982" y="7820599"/>
                      <a:pt x="406982" y="7937500"/>
                    </a:cubicBezTo>
                    <a:lnTo>
                      <a:pt x="406982" y="8008055"/>
                    </a:lnTo>
                    <a:cubicBezTo>
                      <a:pt x="406982" y="8124956"/>
                      <a:pt x="501749" y="8219722"/>
                      <a:pt x="618649" y="8219722"/>
                    </a:cubicBezTo>
                    <a:cubicBezTo>
                      <a:pt x="735549" y="8219722"/>
                      <a:pt x="830316" y="8124956"/>
                      <a:pt x="830316" y="8008055"/>
                    </a:cubicBezTo>
                    <a:lnTo>
                      <a:pt x="830316" y="7937500"/>
                    </a:lnTo>
                    <a:cubicBezTo>
                      <a:pt x="830316" y="7820599"/>
                      <a:pt x="735549" y="7725833"/>
                      <a:pt x="618649" y="7725833"/>
                    </a:cubicBezTo>
                    <a:moveTo>
                      <a:pt x="399433" y="8695831"/>
                    </a:moveTo>
                    <a:cubicBezTo>
                      <a:pt x="400632" y="8687717"/>
                      <a:pt x="389202" y="8684542"/>
                      <a:pt x="386027" y="8692092"/>
                    </a:cubicBezTo>
                    <a:lnTo>
                      <a:pt x="232005" y="9051431"/>
                    </a:lnTo>
                    <a:cubicBezTo>
                      <a:pt x="209748" y="9103351"/>
                      <a:pt x="158672" y="9136995"/>
                      <a:pt x="102182" y="9136945"/>
                    </a:cubicBezTo>
                    <a:lnTo>
                      <a:pt x="37130" y="9136945"/>
                    </a:lnTo>
                    <a:cubicBezTo>
                      <a:pt x="25266" y="9136955"/>
                      <a:pt x="14190" y="9131001"/>
                      <a:pt x="7655" y="9121098"/>
                    </a:cubicBezTo>
                    <a:cubicBezTo>
                      <a:pt x="1120" y="9111197"/>
                      <a:pt x="0" y="9098672"/>
                      <a:pt x="4675" y="9087767"/>
                    </a:cubicBezTo>
                    <a:lnTo>
                      <a:pt x="195316" y="8643055"/>
                    </a:lnTo>
                    <a:lnTo>
                      <a:pt x="265448" y="8467654"/>
                    </a:lnTo>
                    <a:cubicBezTo>
                      <a:pt x="308318" y="8360516"/>
                      <a:pt x="412094" y="8290270"/>
                      <a:pt x="527491" y="8290278"/>
                    </a:cubicBezTo>
                    <a:lnTo>
                      <a:pt x="709807" y="8290278"/>
                    </a:lnTo>
                    <a:cubicBezTo>
                      <a:pt x="825204" y="8290270"/>
                      <a:pt x="928980" y="8360516"/>
                      <a:pt x="971850" y="8467654"/>
                    </a:cubicBezTo>
                    <a:lnTo>
                      <a:pt x="1041982" y="8643055"/>
                    </a:lnTo>
                    <a:lnTo>
                      <a:pt x="1232553" y="9087767"/>
                    </a:lnTo>
                    <a:cubicBezTo>
                      <a:pt x="1237228" y="9098672"/>
                      <a:pt x="1236108" y="9111197"/>
                      <a:pt x="1229572" y="9121098"/>
                    </a:cubicBezTo>
                    <a:cubicBezTo>
                      <a:pt x="1223037" y="9131001"/>
                      <a:pt x="1211962" y="9136955"/>
                      <a:pt x="1200097" y="9136945"/>
                    </a:cubicBezTo>
                    <a:lnTo>
                      <a:pt x="1135045" y="9136945"/>
                    </a:lnTo>
                    <a:cubicBezTo>
                      <a:pt x="1078607" y="9136938"/>
                      <a:pt x="1027601" y="9103304"/>
                      <a:pt x="1005364" y="9051431"/>
                    </a:cubicBezTo>
                    <a:lnTo>
                      <a:pt x="851341" y="8692092"/>
                    </a:lnTo>
                    <a:cubicBezTo>
                      <a:pt x="848096" y="8684542"/>
                      <a:pt x="836736" y="8687717"/>
                      <a:pt x="837865" y="8695831"/>
                    </a:cubicBezTo>
                    <a:lnTo>
                      <a:pt x="900871" y="9136945"/>
                    </a:lnTo>
                    <a:lnTo>
                      <a:pt x="968252" y="9945440"/>
                    </a:lnTo>
                    <a:cubicBezTo>
                      <a:pt x="969060" y="9955263"/>
                      <a:pt x="965723" y="9964975"/>
                      <a:pt x="959048" y="9972225"/>
                    </a:cubicBezTo>
                    <a:cubicBezTo>
                      <a:pt x="952374" y="9979477"/>
                      <a:pt x="942970" y="9983605"/>
                      <a:pt x="933115" y="9983611"/>
                    </a:cubicBezTo>
                    <a:lnTo>
                      <a:pt x="879281" y="9983611"/>
                    </a:lnTo>
                    <a:cubicBezTo>
                      <a:pt x="810300" y="9983619"/>
                      <a:pt x="751423" y="9933755"/>
                      <a:pt x="740075" y="9865713"/>
                    </a:cubicBezTo>
                    <a:lnTo>
                      <a:pt x="625705" y="9178713"/>
                    </a:lnTo>
                    <a:cubicBezTo>
                      <a:pt x="624364" y="9170811"/>
                      <a:pt x="613075" y="9170811"/>
                      <a:pt x="611735" y="9178713"/>
                    </a:cubicBezTo>
                    <a:lnTo>
                      <a:pt x="497293" y="9865713"/>
                    </a:lnTo>
                    <a:cubicBezTo>
                      <a:pt x="485942" y="9933781"/>
                      <a:pt x="427025" y="9983654"/>
                      <a:pt x="358017" y="9983611"/>
                    </a:cubicBezTo>
                    <a:lnTo>
                      <a:pt x="304183" y="9983611"/>
                    </a:lnTo>
                    <a:cubicBezTo>
                      <a:pt x="294328" y="9983605"/>
                      <a:pt x="284924" y="9979477"/>
                      <a:pt x="278250" y="9972225"/>
                    </a:cubicBezTo>
                    <a:cubicBezTo>
                      <a:pt x="271575" y="9964975"/>
                      <a:pt x="268238" y="9955263"/>
                      <a:pt x="269046" y="9945440"/>
                    </a:cubicBezTo>
                    <a:lnTo>
                      <a:pt x="336427" y="9136945"/>
                    </a:lnTo>
                    <a:lnTo>
                      <a:pt x="399433" y="8695831"/>
                    </a:lnTo>
                    <a:moveTo>
                      <a:pt x="2206149" y="7725833"/>
                    </a:moveTo>
                    <a:cubicBezTo>
                      <a:pt x="2089249" y="7725833"/>
                      <a:pt x="1994482" y="7820599"/>
                      <a:pt x="1994482" y="7937500"/>
                    </a:cubicBezTo>
                    <a:lnTo>
                      <a:pt x="1994482" y="8008055"/>
                    </a:lnTo>
                    <a:cubicBezTo>
                      <a:pt x="1994482" y="8124956"/>
                      <a:pt x="2089249" y="8219722"/>
                      <a:pt x="2206149" y="8219722"/>
                    </a:cubicBezTo>
                    <a:cubicBezTo>
                      <a:pt x="2323049" y="8219722"/>
                      <a:pt x="2417816" y="8124956"/>
                      <a:pt x="2417816" y="8008055"/>
                    </a:cubicBezTo>
                    <a:lnTo>
                      <a:pt x="2417816" y="7937500"/>
                    </a:lnTo>
                    <a:cubicBezTo>
                      <a:pt x="2417816" y="7820599"/>
                      <a:pt x="2323049" y="7725833"/>
                      <a:pt x="2206149" y="7725833"/>
                    </a:cubicBezTo>
                    <a:moveTo>
                      <a:pt x="1986933" y="8695831"/>
                    </a:moveTo>
                    <a:cubicBezTo>
                      <a:pt x="1988132" y="8687717"/>
                      <a:pt x="1976702" y="8684542"/>
                      <a:pt x="1973527" y="8692092"/>
                    </a:cubicBezTo>
                    <a:lnTo>
                      <a:pt x="1819505" y="9051431"/>
                    </a:lnTo>
                    <a:cubicBezTo>
                      <a:pt x="1797248" y="9103351"/>
                      <a:pt x="1746172" y="9136995"/>
                      <a:pt x="1689682" y="9136945"/>
                    </a:cubicBezTo>
                    <a:lnTo>
                      <a:pt x="1624630" y="9136945"/>
                    </a:lnTo>
                    <a:cubicBezTo>
                      <a:pt x="1612766" y="9136955"/>
                      <a:pt x="1601690" y="9131001"/>
                      <a:pt x="1595155" y="9121098"/>
                    </a:cubicBezTo>
                    <a:cubicBezTo>
                      <a:pt x="1588620" y="9111197"/>
                      <a:pt x="1587500" y="9098672"/>
                      <a:pt x="1592175" y="9087767"/>
                    </a:cubicBezTo>
                    <a:lnTo>
                      <a:pt x="1782816" y="8643055"/>
                    </a:lnTo>
                    <a:lnTo>
                      <a:pt x="1852948" y="8467654"/>
                    </a:lnTo>
                    <a:cubicBezTo>
                      <a:pt x="1895818" y="8360516"/>
                      <a:pt x="1999595" y="8290270"/>
                      <a:pt x="2114991" y="8290278"/>
                    </a:cubicBezTo>
                    <a:lnTo>
                      <a:pt x="2297307" y="8290278"/>
                    </a:lnTo>
                    <a:cubicBezTo>
                      <a:pt x="2412703" y="8290270"/>
                      <a:pt x="2516480" y="8360516"/>
                      <a:pt x="2559350" y="8467654"/>
                    </a:cubicBezTo>
                    <a:lnTo>
                      <a:pt x="2629482" y="8643055"/>
                    </a:lnTo>
                    <a:lnTo>
                      <a:pt x="2820053" y="9087767"/>
                    </a:lnTo>
                    <a:cubicBezTo>
                      <a:pt x="2824728" y="9098672"/>
                      <a:pt x="2823608" y="9111197"/>
                      <a:pt x="2817072" y="9121098"/>
                    </a:cubicBezTo>
                    <a:cubicBezTo>
                      <a:pt x="2810537" y="9131001"/>
                      <a:pt x="2799462" y="9136955"/>
                      <a:pt x="2787597" y="9136945"/>
                    </a:cubicBezTo>
                    <a:lnTo>
                      <a:pt x="2722545" y="9136945"/>
                    </a:lnTo>
                    <a:cubicBezTo>
                      <a:pt x="2666107" y="9136938"/>
                      <a:pt x="2615101" y="9103304"/>
                      <a:pt x="2592864" y="9051431"/>
                    </a:cubicBezTo>
                    <a:lnTo>
                      <a:pt x="2438841" y="8692092"/>
                    </a:lnTo>
                    <a:cubicBezTo>
                      <a:pt x="2435596" y="8684542"/>
                      <a:pt x="2424236" y="8687717"/>
                      <a:pt x="2425365" y="8695831"/>
                    </a:cubicBezTo>
                    <a:lnTo>
                      <a:pt x="2488371" y="9136945"/>
                    </a:lnTo>
                    <a:lnTo>
                      <a:pt x="2555752" y="9945440"/>
                    </a:lnTo>
                    <a:cubicBezTo>
                      <a:pt x="2556560" y="9955263"/>
                      <a:pt x="2553223" y="9964975"/>
                      <a:pt x="2546548" y="9972225"/>
                    </a:cubicBezTo>
                    <a:cubicBezTo>
                      <a:pt x="2539874" y="9979477"/>
                      <a:pt x="2530470" y="9983605"/>
                      <a:pt x="2520615" y="9983611"/>
                    </a:cubicBezTo>
                    <a:lnTo>
                      <a:pt x="2466781" y="9983611"/>
                    </a:lnTo>
                    <a:cubicBezTo>
                      <a:pt x="2397800" y="9983619"/>
                      <a:pt x="2338923" y="9933755"/>
                      <a:pt x="2327575" y="9865713"/>
                    </a:cubicBezTo>
                    <a:lnTo>
                      <a:pt x="2213205" y="9178713"/>
                    </a:lnTo>
                    <a:cubicBezTo>
                      <a:pt x="2211864" y="9170811"/>
                      <a:pt x="2200575" y="9170811"/>
                      <a:pt x="2199234" y="9178713"/>
                    </a:cubicBezTo>
                    <a:lnTo>
                      <a:pt x="2084793" y="9865713"/>
                    </a:lnTo>
                    <a:cubicBezTo>
                      <a:pt x="2073442" y="9933781"/>
                      <a:pt x="2014525" y="9983654"/>
                      <a:pt x="1945517" y="9983611"/>
                    </a:cubicBezTo>
                    <a:lnTo>
                      <a:pt x="1891683" y="9983611"/>
                    </a:lnTo>
                    <a:cubicBezTo>
                      <a:pt x="1881828" y="9983605"/>
                      <a:pt x="1872424" y="9979477"/>
                      <a:pt x="1865750" y="9972225"/>
                    </a:cubicBezTo>
                    <a:cubicBezTo>
                      <a:pt x="1859075" y="9964975"/>
                      <a:pt x="1855738" y="9955263"/>
                      <a:pt x="1856546" y="9945440"/>
                    </a:cubicBezTo>
                    <a:lnTo>
                      <a:pt x="1923927" y="9136945"/>
                    </a:lnTo>
                    <a:lnTo>
                      <a:pt x="1986933" y="8695831"/>
                    </a:lnTo>
                    <a:moveTo>
                      <a:pt x="3793649" y="7725833"/>
                    </a:moveTo>
                    <a:cubicBezTo>
                      <a:pt x="3676749" y="7725833"/>
                      <a:pt x="3581982" y="7820599"/>
                      <a:pt x="3581982" y="7937500"/>
                    </a:cubicBezTo>
                    <a:lnTo>
                      <a:pt x="3581982" y="8008055"/>
                    </a:lnTo>
                    <a:cubicBezTo>
                      <a:pt x="3581982" y="8124956"/>
                      <a:pt x="3676749" y="8219722"/>
                      <a:pt x="3793649" y="8219722"/>
                    </a:cubicBezTo>
                    <a:cubicBezTo>
                      <a:pt x="3910549" y="8219722"/>
                      <a:pt x="4005316" y="8124956"/>
                      <a:pt x="4005316" y="8008055"/>
                    </a:cubicBezTo>
                    <a:lnTo>
                      <a:pt x="4005316" y="7937500"/>
                    </a:lnTo>
                    <a:cubicBezTo>
                      <a:pt x="4005316" y="7820599"/>
                      <a:pt x="3910549" y="7725833"/>
                      <a:pt x="3793649" y="7725833"/>
                    </a:cubicBezTo>
                    <a:moveTo>
                      <a:pt x="3574433" y="8695831"/>
                    </a:moveTo>
                    <a:cubicBezTo>
                      <a:pt x="3575632" y="8687717"/>
                      <a:pt x="3564202" y="8684542"/>
                      <a:pt x="3561027" y="8692092"/>
                    </a:cubicBezTo>
                    <a:lnTo>
                      <a:pt x="3407004" y="9051431"/>
                    </a:lnTo>
                    <a:cubicBezTo>
                      <a:pt x="3384748" y="9103351"/>
                      <a:pt x="3333672" y="9136995"/>
                      <a:pt x="3277182" y="9136945"/>
                    </a:cubicBezTo>
                    <a:lnTo>
                      <a:pt x="3212130" y="9136945"/>
                    </a:lnTo>
                    <a:cubicBezTo>
                      <a:pt x="3200266" y="9136955"/>
                      <a:pt x="3189190" y="9131001"/>
                      <a:pt x="3182655" y="9121098"/>
                    </a:cubicBezTo>
                    <a:cubicBezTo>
                      <a:pt x="3176120" y="9111197"/>
                      <a:pt x="3175000" y="9098672"/>
                      <a:pt x="3179675" y="9087767"/>
                    </a:cubicBezTo>
                    <a:lnTo>
                      <a:pt x="3370316" y="8643055"/>
                    </a:lnTo>
                    <a:lnTo>
                      <a:pt x="3440448" y="8467654"/>
                    </a:lnTo>
                    <a:cubicBezTo>
                      <a:pt x="3483318" y="8360516"/>
                      <a:pt x="3587095" y="8290270"/>
                      <a:pt x="3702491" y="8290278"/>
                    </a:cubicBezTo>
                    <a:lnTo>
                      <a:pt x="3884807" y="8290278"/>
                    </a:lnTo>
                    <a:cubicBezTo>
                      <a:pt x="4000203" y="8290270"/>
                      <a:pt x="4103980" y="8360516"/>
                      <a:pt x="4146850" y="8467654"/>
                    </a:cubicBezTo>
                    <a:lnTo>
                      <a:pt x="4216982" y="8643055"/>
                    </a:lnTo>
                    <a:lnTo>
                      <a:pt x="4407553" y="9087767"/>
                    </a:lnTo>
                    <a:cubicBezTo>
                      <a:pt x="4412228" y="9098672"/>
                      <a:pt x="4411107" y="9111197"/>
                      <a:pt x="4404572" y="9121098"/>
                    </a:cubicBezTo>
                    <a:cubicBezTo>
                      <a:pt x="4398037" y="9131001"/>
                      <a:pt x="4386962" y="9136955"/>
                      <a:pt x="4375097" y="9136945"/>
                    </a:cubicBezTo>
                    <a:lnTo>
                      <a:pt x="4310045" y="9136945"/>
                    </a:lnTo>
                    <a:cubicBezTo>
                      <a:pt x="4253607" y="9136938"/>
                      <a:pt x="4202601" y="9103304"/>
                      <a:pt x="4180364" y="9051431"/>
                    </a:cubicBezTo>
                    <a:lnTo>
                      <a:pt x="4026341" y="8692092"/>
                    </a:lnTo>
                    <a:cubicBezTo>
                      <a:pt x="4023096" y="8684542"/>
                      <a:pt x="4011736" y="8687717"/>
                      <a:pt x="4012865" y="8695831"/>
                    </a:cubicBezTo>
                    <a:lnTo>
                      <a:pt x="4075871" y="9136945"/>
                    </a:lnTo>
                    <a:lnTo>
                      <a:pt x="4143252" y="9945440"/>
                    </a:lnTo>
                    <a:cubicBezTo>
                      <a:pt x="4144060" y="9955263"/>
                      <a:pt x="4140723" y="9964975"/>
                      <a:pt x="4134048" y="9972225"/>
                    </a:cubicBezTo>
                    <a:cubicBezTo>
                      <a:pt x="4127374" y="9979477"/>
                      <a:pt x="4117970" y="9983605"/>
                      <a:pt x="4108115" y="9983611"/>
                    </a:cubicBezTo>
                    <a:lnTo>
                      <a:pt x="4054281" y="9983611"/>
                    </a:lnTo>
                    <a:cubicBezTo>
                      <a:pt x="3985299" y="9983619"/>
                      <a:pt x="3926423" y="9933755"/>
                      <a:pt x="3915075" y="9865713"/>
                    </a:cubicBezTo>
                    <a:lnTo>
                      <a:pt x="3800704" y="9178713"/>
                    </a:lnTo>
                    <a:cubicBezTo>
                      <a:pt x="3799364" y="9170811"/>
                      <a:pt x="3788075" y="9170811"/>
                      <a:pt x="3786735" y="9178713"/>
                    </a:cubicBezTo>
                    <a:lnTo>
                      <a:pt x="3672294" y="9865713"/>
                    </a:lnTo>
                    <a:cubicBezTo>
                      <a:pt x="3660942" y="9933781"/>
                      <a:pt x="3602025" y="9983654"/>
                      <a:pt x="3533017" y="9983611"/>
                    </a:cubicBezTo>
                    <a:lnTo>
                      <a:pt x="3479183" y="9983611"/>
                    </a:lnTo>
                    <a:cubicBezTo>
                      <a:pt x="3469328" y="9983605"/>
                      <a:pt x="3459924" y="9979477"/>
                      <a:pt x="3453250" y="9972225"/>
                    </a:cubicBezTo>
                    <a:cubicBezTo>
                      <a:pt x="3446575" y="9964975"/>
                      <a:pt x="3443238" y="9955263"/>
                      <a:pt x="3444046" y="9945440"/>
                    </a:cubicBezTo>
                    <a:lnTo>
                      <a:pt x="3511427" y="9136945"/>
                    </a:lnTo>
                    <a:lnTo>
                      <a:pt x="3574433" y="8695831"/>
                    </a:lnTo>
                    <a:moveTo>
                      <a:pt x="5381149" y="7725833"/>
                    </a:moveTo>
                    <a:cubicBezTo>
                      <a:pt x="5264249" y="7725833"/>
                      <a:pt x="5169482" y="7820599"/>
                      <a:pt x="5169482" y="7937500"/>
                    </a:cubicBezTo>
                    <a:lnTo>
                      <a:pt x="5169482" y="8008055"/>
                    </a:lnTo>
                    <a:cubicBezTo>
                      <a:pt x="5169482" y="8124956"/>
                      <a:pt x="5264249" y="8219722"/>
                      <a:pt x="5381149" y="8219722"/>
                    </a:cubicBezTo>
                    <a:cubicBezTo>
                      <a:pt x="5498049" y="8219722"/>
                      <a:pt x="5592816" y="8124956"/>
                      <a:pt x="5592816" y="8008055"/>
                    </a:cubicBezTo>
                    <a:lnTo>
                      <a:pt x="5592816" y="7937500"/>
                    </a:lnTo>
                    <a:cubicBezTo>
                      <a:pt x="5592816" y="7820599"/>
                      <a:pt x="5498049" y="7725833"/>
                      <a:pt x="5381149" y="7725833"/>
                    </a:cubicBezTo>
                    <a:moveTo>
                      <a:pt x="5161933" y="8695831"/>
                    </a:moveTo>
                    <a:cubicBezTo>
                      <a:pt x="5163132" y="8687717"/>
                      <a:pt x="5151702" y="8684542"/>
                      <a:pt x="5148527" y="8692092"/>
                    </a:cubicBezTo>
                    <a:lnTo>
                      <a:pt x="4994504" y="9051431"/>
                    </a:lnTo>
                    <a:cubicBezTo>
                      <a:pt x="4972248" y="9103351"/>
                      <a:pt x="4921172" y="9136995"/>
                      <a:pt x="4864682" y="9136945"/>
                    </a:cubicBezTo>
                    <a:lnTo>
                      <a:pt x="4799630" y="9136945"/>
                    </a:lnTo>
                    <a:cubicBezTo>
                      <a:pt x="4787765" y="9136955"/>
                      <a:pt x="4776691" y="9131001"/>
                      <a:pt x="4770155" y="9121098"/>
                    </a:cubicBezTo>
                    <a:cubicBezTo>
                      <a:pt x="4763620" y="9111197"/>
                      <a:pt x="4762500" y="9098672"/>
                      <a:pt x="4767174" y="9087767"/>
                    </a:cubicBezTo>
                    <a:lnTo>
                      <a:pt x="4957816" y="8643055"/>
                    </a:lnTo>
                    <a:lnTo>
                      <a:pt x="5027948" y="8467654"/>
                    </a:lnTo>
                    <a:cubicBezTo>
                      <a:pt x="5070818" y="8360516"/>
                      <a:pt x="5174595" y="8290270"/>
                      <a:pt x="5289991" y="8290278"/>
                    </a:cubicBezTo>
                    <a:lnTo>
                      <a:pt x="5472307" y="8290278"/>
                    </a:lnTo>
                    <a:cubicBezTo>
                      <a:pt x="5587703" y="8290270"/>
                      <a:pt x="5691480" y="8360516"/>
                      <a:pt x="5734350" y="8467654"/>
                    </a:cubicBezTo>
                    <a:lnTo>
                      <a:pt x="5804482" y="8643055"/>
                    </a:lnTo>
                    <a:lnTo>
                      <a:pt x="5995053" y="9087767"/>
                    </a:lnTo>
                    <a:cubicBezTo>
                      <a:pt x="5999728" y="9098672"/>
                      <a:pt x="5998607" y="9111197"/>
                      <a:pt x="5992072" y="9121098"/>
                    </a:cubicBezTo>
                    <a:cubicBezTo>
                      <a:pt x="5985537" y="9131001"/>
                      <a:pt x="5974462" y="9136955"/>
                      <a:pt x="5962597" y="9136945"/>
                    </a:cubicBezTo>
                    <a:lnTo>
                      <a:pt x="5897545" y="9136945"/>
                    </a:lnTo>
                    <a:cubicBezTo>
                      <a:pt x="5841107" y="9136938"/>
                      <a:pt x="5790101" y="9103304"/>
                      <a:pt x="5767864" y="9051431"/>
                    </a:cubicBezTo>
                    <a:lnTo>
                      <a:pt x="5613841" y="8692092"/>
                    </a:lnTo>
                    <a:cubicBezTo>
                      <a:pt x="5610596" y="8684542"/>
                      <a:pt x="5599236" y="8687717"/>
                      <a:pt x="5600365" y="8695831"/>
                    </a:cubicBezTo>
                    <a:lnTo>
                      <a:pt x="5663371" y="9136945"/>
                    </a:lnTo>
                    <a:lnTo>
                      <a:pt x="5730752" y="9945440"/>
                    </a:lnTo>
                    <a:cubicBezTo>
                      <a:pt x="5731560" y="9955263"/>
                      <a:pt x="5728223" y="9964975"/>
                      <a:pt x="5721548" y="9972225"/>
                    </a:cubicBezTo>
                    <a:cubicBezTo>
                      <a:pt x="5714874" y="9979477"/>
                      <a:pt x="5705470" y="9983605"/>
                      <a:pt x="5695615" y="9983611"/>
                    </a:cubicBezTo>
                    <a:lnTo>
                      <a:pt x="5641781" y="9983611"/>
                    </a:lnTo>
                    <a:cubicBezTo>
                      <a:pt x="5572799" y="9983619"/>
                      <a:pt x="5513923" y="9933755"/>
                      <a:pt x="5502575" y="9865713"/>
                    </a:cubicBezTo>
                    <a:lnTo>
                      <a:pt x="5388204" y="9178713"/>
                    </a:lnTo>
                    <a:cubicBezTo>
                      <a:pt x="5386864" y="9170811"/>
                      <a:pt x="5375575" y="9170811"/>
                      <a:pt x="5374235" y="9178713"/>
                    </a:cubicBezTo>
                    <a:lnTo>
                      <a:pt x="5259794" y="9865713"/>
                    </a:lnTo>
                    <a:cubicBezTo>
                      <a:pt x="5248442" y="9933781"/>
                      <a:pt x="5189525" y="9983654"/>
                      <a:pt x="5120517" y="9983611"/>
                    </a:cubicBezTo>
                    <a:lnTo>
                      <a:pt x="5066683" y="9983611"/>
                    </a:lnTo>
                    <a:cubicBezTo>
                      <a:pt x="5056828" y="9983605"/>
                      <a:pt x="5047424" y="9979477"/>
                      <a:pt x="5040750" y="9972225"/>
                    </a:cubicBezTo>
                    <a:cubicBezTo>
                      <a:pt x="5034075" y="9964975"/>
                      <a:pt x="5030738" y="9955263"/>
                      <a:pt x="5031546" y="9945440"/>
                    </a:cubicBezTo>
                    <a:lnTo>
                      <a:pt x="5098927" y="9136945"/>
                    </a:lnTo>
                    <a:lnTo>
                      <a:pt x="5161933" y="8695831"/>
                    </a:lnTo>
                    <a:moveTo>
                      <a:pt x="6968649" y="7725833"/>
                    </a:moveTo>
                    <a:cubicBezTo>
                      <a:pt x="6851748" y="7725833"/>
                      <a:pt x="6756982" y="7820599"/>
                      <a:pt x="6756982" y="7937500"/>
                    </a:cubicBezTo>
                    <a:lnTo>
                      <a:pt x="6756982" y="8008055"/>
                    </a:lnTo>
                    <a:cubicBezTo>
                      <a:pt x="6756982" y="8124956"/>
                      <a:pt x="6851748" y="8219722"/>
                      <a:pt x="6968649" y="8219722"/>
                    </a:cubicBezTo>
                    <a:cubicBezTo>
                      <a:pt x="7085550" y="8219722"/>
                      <a:pt x="7180316" y="8124956"/>
                      <a:pt x="7180316" y="8008055"/>
                    </a:cubicBezTo>
                    <a:lnTo>
                      <a:pt x="7180316" y="7937500"/>
                    </a:lnTo>
                    <a:cubicBezTo>
                      <a:pt x="7180316" y="7820599"/>
                      <a:pt x="7085550" y="7725833"/>
                      <a:pt x="6968649" y="7725833"/>
                    </a:cubicBezTo>
                    <a:moveTo>
                      <a:pt x="6749433" y="8695831"/>
                    </a:moveTo>
                    <a:cubicBezTo>
                      <a:pt x="6750632" y="8687717"/>
                      <a:pt x="6739203" y="8684542"/>
                      <a:pt x="6736028" y="8692092"/>
                    </a:cubicBezTo>
                    <a:lnTo>
                      <a:pt x="6582004" y="9051431"/>
                    </a:lnTo>
                    <a:cubicBezTo>
                      <a:pt x="6559748" y="9103351"/>
                      <a:pt x="6508672" y="9136995"/>
                      <a:pt x="6452182" y="9136945"/>
                    </a:cubicBezTo>
                    <a:lnTo>
                      <a:pt x="6387130" y="9136945"/>
                    </a:lnTo>
                    <a:cubicBezTo>
                      <a:pt x="6375265" y="9136955"/>
                      <a:pt x="6364191" y="9131001"/>
                      <a:pt x="6357655" y="9121098"/>
                    </a:cubicBezTo>
                    <a:cubicBezTo>
                      <a:pt x="6351120" y="9111197"/>
                      <a:pt x="6350000" y="9098672"/>
                      <a:pt x="6354674" y="9087767"/>
                    </a:cubicBezTo>
                    <a:lnTo>
                      <a:pt x="6545316" y="8643055"/>
                    </a:lnTo>
                    <a:lnTo>
                      <a:pt x="6615448" y="8467654"/>
                    </a:lnTo>
                    <a:cubicBezTo>
                      <a:pt x="6658318" y="8360516"/>
                      <a:pt x="6762094" y="8290270"/>
                      <a:pt x="6877491" y="8290278"/>
                    </a:cubicBezTo>
                    <a:lnTo>
                      <a:pt x="7059807" y="8290278"/>
                    </a:lnTo>
                    <a:cubicBezTo>
                      <a:pt x="7175204" y="8290270"/>
                      <a:pt x="7278980" y="8360516"/>
                      <a:pt x="7321850" y="8467654"/>
                    </a:cubicBezTo>
                    <a:lnTo>
                      <a:pt x="7391982" y="8643055"/>
                    </a:lnTo>
                    <a:lnTo>
                      <a:pt x="7582553" y="9087767"/>
                    </a:lnTo>
                    <a:cubicBezTo>
                      <a:pt x="7587228" y="9098672"/>
                      <a:pt x="7586107" y="9111197"/>
                      <a:pt x="7579572" y="9121098"/>
                    </a:cubicBezTo>
                    <a:cubicBezTo>
                      <a:pt x="7573037" y="9131001"/>
                      <a:pt x="7561962" y="9136955"/>
                      <a:pt x="7550097" y="9136945"/>
                    </a:cubicBezTo>
                    <a:lnTo>
                      <a:pt x="7485045" y="9136945"/>
                    </a:lnTo>
                    <a:cubicBezTo>
                      <a:pt x="7428607" y="9136938"/>
                      <a:pt x="7377601" y="9103304"/>
                      <a:pt x="7355364" y="9051431"/>
                    </a:cubicBezTo>
                    <a:lnTo>
                      <a:pt x="7201341" y="8692092"/>
                    </a:lnTo>
                    <a:cubicBezTo>
                      <a:pt x="7198095" y="8684542"/>
                      <a:pt x="7186736" y="8687717"/>
                      <a:pt x="7187865" y="8695831"/>
                    </a:cubicBezTo>
                    <a:lnTo>
                      <a:pt x="7250871" y="9136945"/>
                    </a:lnTo>
                    <a:lnTo>
                      <a:pt x="7318252" y="9945440"/>
                    </a:lnTo>
                    <a:cubicBezTo>
                      <a:pt x="7319060" y="9955263"/>
                      <a:pt x="7315722" y="9964975"/>
                      <a:pt x="7309048" y="9972225"/>
                    </a:cubicBezTo>
                    <a:cubicBezTo>
                      <a:pt x="7302374" y="9979477"/>
                      <a:pt x="7292970" y="9983605"/>
                      <a:pt x="7283115" y="9983611"/>
                    </a:cubicBezTo>
                    <a:lnTo>
                      <a:pt x="7229281" y="9983611"/>
                    </a:lnTo>
                    <a:cubicBezTo>
                      <a:pt x="7160299" y="9983619"/>
                      <a:pt x="7101422" y="9933755"/>
                      <a:pt x="7090075" y="9865713"/>
                    </a:cubicBezTo>
                    <a:lnTo>
                      <a:pt x="6975704" y="9178713"/>
                    </a:lnTo>
                    <a:cubicBezTo>
                      <a:pt x="6974364" y="9170811"/>
                      <a:pt x="6963075" y="9170811"/>
                      <a:pt x="6961735" y="9178713"/>
                    </a:cubicBezTo>
                    <a:lnTo>
                      <a:pt x="6847294" y="9865713"/>
                    </a:lnTo>
                    <a:cubicBezTo>
                      <a:pt x="6835942" y="9933781"/>
                      <a:pt x="6777025" y="9983654"/>
                      <a:pt x="6708017" y="9983611"/>
                    </a:cubicBezTo>
                    <a:lnTo>
                      <a:pt x="6654183" y="9983611"/>
                    </a:lnTo>
                    <a:cubicBezTo>
                      <a:pt x="6644328" y="9983605"/>
                      <a:pt x="6634924" y="9979477"/>
                      <a:pt x="6628250" y="9972225"/>
                    </a:cubicBezTo>
                    <a:cubicBezTo>
                      <a:pt x="6621576" y="9964975"/>
                      <a:pt x="6618238" y="9955263"/>
                      <a:pt x="6619046" y="9945440"/>
                    </a:cubicBezTo>
                    <a:lnTo>
                      <a:pt x="6686427" y="9136945"/>
                    </a:lnTo>
                    <a:lnTo>
                      <a:pt x="6749433" y="8695831"/>
                    </a:lnTo>
                    <a:moveTo>
                      <a:pt x="8556149" y="7725833"/>
                    </a:moveTo>
                    <a:cubicBezTo>
                      <a:pt x="8439248" y="7725833"/>
                      <a:pt x="8344482" y="7820599"/>
                      <a:pt x="8344482" y="7937500"/>
                    </a:cubicBezTo>
                    <a:lnTo>
                      <a:pt x="8344482" y="8008055"/>
                    </a:lnTo>
                    <a:cubicBezTo>
                      <a:pt x="8344482" y="8124956"/>
                      <a:pt x="8439248" y="8219722"/>
                      <a:pt x="8556149" y="8219722"/>
                    </a:cubicBezTo>
                    <a:cubicBezTo>
                      <a:pt x="8673050" y="8219722"/>
                      <a:pt x="8767816" y="8124956"/>
                      <a:pt x="8767816" y="8008055"/>
                    </a:cubicBezTo>
                    <a:lnTo>
                      <a:pt x="8767816" y="7937500"/>
                    </a:lnTo>
                    <a:cubicBezTo>
                      <a:pt x="8767816" y="7820599"/>
                      <a:pt x="8673050" y="7725833"/>
                      <a:pt x="8556149" y="7725833"/>
                    </a:cubicBezTo>
                    <a:moveTo>
                      <a:pt x="8336933" y="8695831"/>
                    </a:moveTo>
                    <a:cubicBezTo>
                      <a:pt x="8338132" y="8687717"/>
                      <a:pt x="8326703" y="8684542"/>
                      <a:pt x="8323528" y="8692092"/>
                    </a:cubicBezTo>
                    <a:lnTo>
                      <a:pt x="8169504" y="9051431"/>
                    </a:lnTo>
                    <a:cubicBezTo>
                      <a:pt x="8147248" y="9103351"/>
                      <a:pt x="8096172" y="9136995"/>
                      <a:pt x="8039682" y="9136945"/>
                    </a:cubicBezTo>
                    <a:lnTo>
                      <a:pt x="7974630" y="9136945"/>
                    </a:lnTo>
                    <a:cubicBezTo>
                      <a:pt x="7962766" y="9136955"/>
                      <a:pt x="7951691" y="9131001"/>
                      <a:pt x="7945155" y="9121098"/>
                    </a:cubicBezTo>
                    <a:cubicBezTo>
                      <a:pt x="7938620" y="9111197"/>
                      <a:pt x="7937500" y="9098672"/>
                      <a:pt x="7942175" y="9087767"/>
                    </a:cubicBezTo>
                    <a:lnTo>
                      <a:pt x="8132816" y="8643055"/>
                    </a:lnTo>
                    <a:lnTo>
                      <a:pt x="8202948" y="8467654"/>
                    </a:lnTo>
                    <a:cubicBezTo>
                      <a:pt x="8245818" y="8360516"/>
                      <a:pt x="8349594" y="8290270"/>
                      <a:pt x="8464991" y="8290278"/>
                    </a:cubicBezTo>
                    <a:lnTo>
                      <a:pt x="8647307" y="8290278"/>
                    </a:lnTo>
                    <a:cubicBezTo>
                      <a:pt x="8762704" y="8290270"/>
                      <a:pt x="8866480" y="8360516"/>
                      <a:pt x="8909350" y="8467654"/>
                    </a:cubicBezTo>
                    <a:lnTo>
                      <a:pt x="8979482" y="8643055"/>
                    </a:lnTo>
                    <a:lnTo>
                      <a:pt x="9170053" y="9087767"/>
                    </a:lnTo>
                    <a:cubicBezTo>
                      <a:pt x="9174728" y="9098672"/>
                      <a:pt x="9173607" y="9111197"/>
                      <a:pt x="9167072" y="9121098"/>
                    </a:cubicBezTo>
                    <a:cubicBezTo>
                      <a:pt x="9160537" y="9131001"/>
                      <a:pt x="9149462" y="9136955"/>
                      <a:pt x="9137597" y="9136945"/>
                    </a:cubicBezTo>
                    <a:lnTo>
                      <a:pt x="9072545" y="9136945"/>
                    </a:lnTo>
                    <a:cubicBezTo>
                      <a:pt x="9016107" y="9136938"/>
                      <a:pt x="8965101" y="9103304"/>
                      <a:pt x="8942864" y="9051431"/>
                    </a:cubicBezTo>
                    <a:lnTo>
                      <a:pt x="8788841" y="8692092"/>
                    </a:lnTo>
                    <a:cubicBezTo>
                      <a:pt x="8785595" y="8684542"/>
                      <a:pt x="8774236" y="8687717"/>
                      <a:pt x="8775365" y="8695831"/>
                    </a:cubicBezTo>
                    <a:lnTo>
                      <a:pt x="8838371" y="9136945"/>
                    </a:lnTo>
                    <a:lnTo>
                      <a:pt x="8905752" y="9945440"/>
                    </a:lnTo>
                    <a:cubicBezTo>
                      <a:pt x="8906560" y="9955263"/>
                      <a:pt x="8903222" y="9964975"/>
                      <a:pt x="8896548" y="9972225"/>
                    </a:cubicBezTo>
                    <a:cubicBezTo>
                      <a:pt x="8889874" y="9979477"/>
                      <a:pt x="8880470" y="9983605"/>
                      <a:pt x="8870615" y="9983611"/>
                    </a:cubicBezTo>
                    <a:lnTo>
                      <a:pt x="8816781" y="9983611"/>
                    </a:lnTo>
                    <a:cubicBezTo>
                      <a:pt x="8747799" y="9983619"/>
                      <a:pt x="8688922" y="9933755"/>
                      <a:pt x="8677575" y="9865713"/>
                    </a:cubicBezTo>
                    <a:lnTo>
                      <a:pt x="8563204" y="9178713"/>
                    </a:lnTo>
                    <a:cubicBezTo>
                      <a:pt x="8561864" y="9170811"/>
                      <a:pt x="8550575" y="9170811"/>
                      <a:pt x="8549235" y="9178713"/>
                    </a:cubicBezTo>
                    <a:lnTo>
                      <a:pt x="8434794" y="9865713"/>
                    </a:lnTo>
                    <a:cubicBezTo>
                      <a:pt x="8423442" y="9933781"/>
                      <a:pt x="8364525" y="9983654"/>
                      <a:pt x="8295517" y="9983611"/>
                    </a:cubicBezTo>
                    <a:lnTo>
                      <a:pt x="8241683" y="9983611"/>
                    </a:lnTo>
                    <a:cubicBezTo>
                      <a:pt x="8231828" y="9983605"/>
                      <a:pt x="8222424" y="9979477"/>
                      <a:pt x="8215750" y="9972225"/>
                    </a:cubicBezTo>
                    <a:cubicBezTo>
                      <a:pt x="8209076" y="9964975"/>
                      <a:pt x="8205738" y="9955263"/>
                      <a:pt x="8206546" y="9945440"/>
                    </a:cubicBezTo>
                    <a:lnTo>
                      <a:pt x="8273927" y="9136945"/>
                    </a:lnTo>
                    <a:lnTo>
                      <a:pt x="8336933" y="8695831"/>
                    </a:lnTo>
                    <a:moveTo>
                      <a:pt x="10143649" y="7725833"/>
                    </a:moveTo>
                    <a:cubicBezTo>
                      <a:pt x="10026748" y="7725833"/>
                      <a:pt x="9931982" y="7820599"/>
                      <a:pt x="9931982" y="7937500"/>
                    </a:cubicBezTo>
                    <a:lnTo>
                      <a:pt x="9931982" y="8008055"/>
                    </a:lnTo>
                    <a:cubicBezTo>
                      <a:pt x="9931982" y="8124956"/>
                      <a:pt x="10026748" y="8219722"/>
                      <a:pt x="10143649" y="8219722"/>
                    </a:cubicBezTo>
                    <a:cubicBezTo>
                      <a:pt x="10260550" y="8219722"/>
                      <a:pt x="10355316" y="8124956"/>
                      <a:pt x="10355316" y="8008055"/>
                    </a:cubicBezTo>
                    <a:lnTo>
                      <a:pt x="10355316" y="7937500"/>
                    </a:lnTo>
                    <a:cubicBezTo>
                      <a:pt x="10355316" y="7820599"/>
                      <a:pt x="10260550" y="7725833"/>
                      <a:pt x="10143649" y="7725833"/>
                    </a:cubicBezTo>
                    <a:moveTo>
                      <a:pt x="9924433" y="8695831"/>
                    </a:moveTo>
                    <a:cubicBezTo>
                      <a:pt x="9925632" y="8687717"/>
                      <a:pt x="9914203" y="8684542"/>
                      <a:pt x="9911028" y="8692092"/>
                    </a:cubicBezTo>
                    <a:lnTo>
                      <a:pt x="9757004" y="9051431"/>
                    </a:lnTo>
                    <a:cubicBezTo>
                      <a:pt x="9734748" y="9103351"/>
                      <a:pt x="9683672" y="9136995"/>
                      <a:pt x="9627182" y="9136945"/>
                    </a:cubicBezTo>
                    <a:lnTo>
                      <a:pt x="9562130" y="9136945"/>
                    </a:lnTo>
                    <a:cubicBezTo>
                      <a:pt x="9550266" y="9136955"/>
                      <a:pt x="9539191" y="9131001"/>
                      <a:pt x="9532655" y="9121098"/>
                    </a:cubicBezTo>
                    <a:cubicBezTo>
                      <a:pt x="9526120" y="9111197"/>
                      <a:pt x="9525000" y="9098672"/>
                      <a:pt x="9529675" y="9087767"/>
                    </a:cubicBezTo>
                    <a:lnTo>
                      <a:pt x="9720316" y="8643055"/>
                    </a:lnTo>
                    <a:lnTo>
                      <a:pt x="9790448" y="8467654"/>
                    </a:lnTo>
                    <a:cubicBezTo>
                      <a:pt x="9833318" y="8360516"/>
                      <a:pt x="9937094" y="8290270"/>
                      <a:pt x="10052491" y="8290278"/>
                    </a:cubicBezTo>
                    <a:lnTo>
                      <a:pt x="10234807" y="8290278"/>
                    </a:lnTo>
                    <a:cubicBezTo>
                      <a:pt x="10350204" y="8290270"/>
                      <a:pt x="10453980" y="8360516"/>
                      <a:pt x="10496850" y="8467654"/>
                    </a:cubicBezTo>
                    <a:lnTo>
                      <a:pt x="10566982" y="8643055"/>
                    </a:lnTo>
                    <a:lnTo>
                      <a:pt x="10757553" y="9087767"/>
                    </a:lnTo>
                    <a:cubicBezTo>
                      <a:pt x="10762228" y="9098672"/>
                      <a:pt x="10761107" y="9111197"/>
                      <a:pt x="10754572" y="9121098"/>
                    </a:cubicBezTo>
                    <a:cubicBezTo>
                      <a:pt x="10748037" y="9131001"/>
                      <a:pt x="10736962" y="9136955"/>
                      <a:pt x="10725097" y="9136945"/>
                    </a:cubicBezTo>
                    <a:lnTo>
                      <a:pt x="10660045" y="9136945"/>
                    </a:lnTo>
                    <a:cubicBezTo>
                      <a:pt x="10603607" y="9136938"/>
                      <a:pt x="10552601" y="9103304"/>
                      <a:pt x="10530364" y="9051431"/>
                    </a:cubicBezTo>
                    <a:lnTo>
                      <a:pt x="10376341" y="8692092"/>
                    </a:lnTo>
                    <a:cubicBezTo>
                      <a:pt x="10373095" y="8684542"/>
                      <a:pt x="10361736" y="8687717"/>
                      <a:pt x="10362865" y="8695831"/>
                    </a:cubicBezTo>
                    <a:lnTo>
                      <a:pt x="10425871" y="9136945"/>
                    </a:lnTo>
                    <a:lnTo>
                      <a:pt x="10493252" y="9945440"/>
                    </a:lnTo>
                    <a:cubicBezTo>
                      <a:pt x="10494060" y="9955263"/>
                      <a:pt x="10490722" y="9964975"/>
                      <a:pt x="10484048" y="9972225"/>
                    </a:cubicBezTo>
                    <a:cubicBezTo>
                      <a:pt x="10477374" y="9979477"/>
                      <a:pt x="10467970" y="9983605"/>
                      <a:pt x="10458115" y="9983611"/>
                    </a:cubicBezTo>
                    <a:lnTo>
                      <a:pt x="10404281" y="9983611"/>
                    </a:lnTo>
                    <a:cubicBezTo>
                      <a:pt x="10335299" y="9983619"/>
                      <a:pt x="10276422" y="9933755"/>
                      <a:pt x="10265075" y="9865713"/>
                    </a:cubicBezTo>
                    <a:lnTo>
                      <a:pt x="10150704" y="9178713"/>
                    </a:lnTo>
                    <a:cubicBezTo>
                      <a:pt x="10149364" y="9170811"/>
                      <a:pt x="10138075" y="9170811"/>
                      <a:pt x="10136735" y="9178713"/>
                    </a:cubicBezTo>
                    <a:lnTo>
                      <a:pt x="10022294" y="9865713"/>
                    </a:lnTo>
                    <a:cubicBezTo>
                      <a:pt x="10010942" y="9933781"/>
                      <a:pt x="9952025" y="9983654"/>
                      <a:pt x="9883017" y="9983611"/>
                    </a:cubicBezTo>
                    <a:lnTo>
                      <a:pt x="9829183" y="9983611"/>
                    </a:lnTo>
                    <a:cubicBezTo>
                      <a:pt x="9819328" y="9983605"/>
                      <a:pt x="9809924" y="9979477"/>
                      <a:pt x="9803250" y="9972225"/>
                    </a:cubicBezTo>
                    <a:cubicBezTo>
                      <a:pt x="9796576" y="9964975"/>
                      <a:pt x="9793238" y="9955263"/>
                      <a:pt x="9794046" y="9945440"/>
                    </a:cubicBezTo>
                    <a:lnTo>
                      <a:pt x="9861427" y="9136945"/>
                    </a:lnTo>
                    <a:lnTo>
                      <a:pt x="9924433" y="8695831"/>
                    </a:lnTo>
                    <a:moveTo>
                      <a:pt x="11731149" y="7725833"/>
                    </a:moveTo>
                    <a:cubicBezTo>
                      <a:pt x="11614248" y="7725833"/>
                      <a:pt x="11519482" y="7820599"/>
                      <a:pt x="11519482" y="7937500"/>
                    </a:cubicBezTo>
                    <a:lnTo>
                      <a:pt x="11519482" y="8008055"/>
                    </a:lnTo>
                    <a:cubicBezTo>
                      <a:pt x="11519482" y="8124956"/>
                      <a:pt x="11614248" y="8219722"/>
                      <a:pt x="11731149" y="8219722"/>
                    </a:cubicBezTo>
                    <a:cubicBezTo>
                      <a:pt x="11848050" y="8219722"/>
                      <a:pt x="11942816" y="8124956"/>
                      <a:pt x="11942816" y="8008055"/>
                    </a:cubicBezTo>
                    <a:lnTo>
                      <a:pt x="11942816" y="7937500"/>
                    </a:lnTo>
                    <a:cubicBezTo>
                      <a:pt x="11942816" y="7820599"/>
                      <a:pt x="11848050" y="7725833"/>
                      <a:pt x="11731149" y="7725833"/>
                    </a:cubicBezTo>
                    <a:moveTo>
                      <a:pt x="11511933" y="8695831"/>
                    </a:moveTo>
                    <a:cubicBezTo>
                      <a:pt x="11513132" y="8687717"/>
                      <a:pt x="11501703" y="8684542"/>
                      <a:pt x="11498528" y="8692092"/>
                    </a:cubicBezTo>
                    <a:lnTo>
                      <a:pt x="11344504" y="9051431"/>
                    </a:lnTo>
                    <a:cubicBezTo>
                      <a:pt x="11322248" y="9103351"/>
                      <a:pt x="11271172" y="9136995"/>
                      <a:pt x="11214682" y="9136945"/>
                    </a:cubicBezTo>
                    <a:lnTo>
                      <a:pt x="11149630" y="9136945"/>
                    </a:lnTo>
                    <a:cubicBezTo>
                      <a:pt x="11137766" y="9136955"/>
                      <a:pt x="11126691" y="9131001"/>
                      <a:pt x="11120155" y="9121098"/>
                    </a:cubicBezTo>
                    <a:cubicBezTo>
                      <a:pt x="11113620" y="9111197"/>
                      <a:pt x="11112500" y="9098672"/>
                      <a:pt x="11117175" y="9087767"/>
                    </a:cubicBezTo>
                    <a:lnTo>
                      <a:pt x="11307816" y="8643055"/>
                    </a:lnTo>
                    <a:lnTo>
                      <a:pt x="11377948" y="8467654"/>
                    </a:lnTo>
                    <a:cubicBezTo>
                      <a:pt x="11420818" y="8360516"/>
                      <a:pt x="11524594" y="8290270"/>
                      <a:pt x="11639991" y="8290278"/>
                    </a:cubicBezTo>
                    <a:lnTo>
                      <a:pt x="11822307" y="8290278"/>
                    </a:lnTo>
                    <a:cubicBezTo>
                      <a:pt x="11937704" y="8290270"/>
                      <a:pt x="12041480" y="8360516"/>
                      <a:pt x="12084350" y="8467654"/>
                    </a:cubicBezTo>
                    <a:lnTo>
                      <a:pt x="12154482" y="8643055"/>
                    </a:lnTo>
                    <a:lnTo>
                      <a:pt x="12345053" y="9087767"/>
                    </a:lnTo>
                    <a:cubicBezTo>
                      <a:pt x="12349728" y="9098672"/>
                      <a:pt x="12348607" y="9111197"/>
                      <a:pt x="12342072" y="9121098"/>
                    </a:cubicBezTo>
                    <a:cubicBezTo>
                      <a:pt x="12335537" y="9131001"/>
                      <a:pt x="12324462" y="9136955"/>
                      <a:pt x="12312597" y="9136945"/>
                    </a:cubicBezTo>
                    <a:lnTo>
                      <a:pt x="12247545" y="9136945"/>
                    </a:lnTo>
                    <a:cubicBezTo>
                      <a:pt x="12191107" y="9136938"/>
                      <a:pt x="12140101" y="9103304"/>
                      <a:pt x="12117864" y="9051431"/>
                    </a:cubicBezTo>
                    <a:lnTo>
                      <a:pt x="11963841" y="8692092"/>
                    </a:lnTo>
                    <a:cubicBezTo>
                      <a:pt x="11960595" y="8684542"/>
                      <a:pt x="11949236" y="8687717"/>
                      <a:pt x="11950365" y="8695831"/>
                    </a:cubicBezTo>
                    <a:lnTo>
                      <a:pt x="12013371" y="9136945"/>
                    </a:lnTo>
                    <a:lnTo>
                      <a:pt x="12080752" y="9945440"/>
                    </a:lnTo>
                    <a:cubicBezTo>
                      <a:pt x="12081560" y="9955263"/>
                      <a:pt x="12078222" y="9964975"/>
                      <a:pt x="12071548" y="9972225"/>
                    </a:cubicBezTo>
                    <a:cubicBezTo>
                      <a:pt x="12064874" y="9979477"/>
                      <a:pt x="12055470" y="9983605"/>
                      <a:pt x="12045615" y="9983611"/>
                    </a:cubicBezTo>
                    <a:lnTo>
                      <a:pt x="11991781" y="9983611"/>
                    </a:lnTo>
                    <a:cubicBezTo>
                      <a:pt x="11922799" y="9983619"/>
                      <a:pt x="11863922" y="9933755"/>
                      <a:pt x="11852575" y="9865713"/>
                    </a:cubicBezTo>
                    <a:lnTo>
                      <a:pt x="11738204" y="9178713"/>
                    </a:lnTo>
                    <a:cubicBezTo>
                      <a:pt x="11736864" y="9170811"/>
                      <a:pt x="11725575" y="9170811"/>
                      <a:pt x="11724235" y="9178713"/>
                    </a:cubicBezTo>
                    <a:lnTo>
                      <a:pt x="11609794" y="9865713"/>
                    </a:lnTo>
                    <a:cubicBezTo>
                      <a:pt x="11598442" y="9933781"/>
                      <a:pt x="11539525" y="9983654"/>
                      <a:pt x="11470517" y="9983611"/>
                    </a:cubicBezTo>
                    <a:lnTo>
                      <a:pt x="11416683" y="9983611"/>
                    </a:lnTo>
                    <a:cubicBezTo>
                      <a:pt x="11406828" y="9983605"/>
                      <a:pt x="11397424" y="9979477"/>
                      <a:pt x="11390750" y="9972225"/>
                    </a:cubicBezTo>
                    <a:cubicBezTo>
                      <a:pt x="11384076" y="9964975"/>
                      <a:pt x="11380738" y="9955263"/>
                      <a:pt x="11381546" y="9945440"/>
                    </a:cubicBezTo>
                    <a:lnTo>
                      <a:pt x="11448927" y="9136945"/>
                    </a:lnTo>
                    <a:lnTo>
                      <a:pt x="11511933" y="8695831"/>
                    </a:lnTo>
                    <a:moveTo>
                      <a:pt x="13318649" y="7725833"/>
                    </a:moveTo>
                    <a:cubicBezTo>
                      <a:pt x="13201749" y="7725833"/>
                      <a:pt x="13106983" y="7820599"/>
                      <a:pt x="13106983" y="7937500"/>
                    </a:cubicBezTo>
                    <a:lnTo>
                      <a:pt x="13106983" y="8008055"/>
                    </a:lnTo>
                    <a:cubicBezTo>
                      <a:pt x="13106983" y="8124956"/>
                      <a:pt x="13201749" y="8219722"/>
                      <a:pt x="13318649" y="8219722"/>
                    </a:cubicBezTo>
                    <a:cubicBezTo>
                      <a:pt x="13435549" y="8219722"/>
                      <a:pt x="13530315" y="8124956"/>
                      <a:pt x="13530315" y="8008055"/>
                    </a:cubicBezTo>
                    <a:lnTo>
                      <a:pt x="13530315" y="7937500"/>
                    </a:lnTo>
                    <a:cubicBezTo>
                      <a:pt x="13530315" y="7820599"/>
                      <a:pt x="13435549" y="7725833"/>
                      <a:pt x="13318649" y="7725833"/>
                    </a:cubicBezTo>
                    <a:moveTo>
                      <a:pt x="13099433" y="8695831"/>
                    </a:moveTo>
                    <a:cubicBezTo>
                      <a:pt x="13100633" y="8687717"/>
                      <a:pt x="13089203" y="8684542"/>
                      <a:pt x="13086028" y="8692092"/>
                    </a:cubicBezTo>
                    <a:lnTo>
                      <a:pt x="12932004" y="9051431"/>
                    </a:lnTo>
                    <a:cubicBezTo>
                      <a:pt x="12909748" y="9103351"/>
                      <a:pt x="12858672" y="9136995"/>
                      <a:pt x="12802182" y="9136945"/>
                    </a:cubicBezTo>
                    <a:lnTo>
                      <a:pt x="12737130" y="9136945"/>
                    </a:lnTo>
                    <a:cubicBezTo>
                      <a:pt x="12725266" y="9136955"/>
                      <a:pt x="12714191" y="9131001"/>
                      <a:pt x="12707655" y="9121098"/>
                    </a:cubicBezTo>
                    <a:cubicBezTo>
                      <a:pt x="12701120" y="9111197"/>
                      <a:pt x="12700000" y="9098672"/>
                      <a:pt x="12704675" y="9087767"/>
                    </a:cubicBezTo>
                    <a:lnTo>
                      <a:pt x="12895316" y="8643055"/>
                    </a:lnTo>
                    <a:lnTo>
                      <a:pt x="12965448" y="8467654"/>
                    </a:lnTo>
                    <a:cubicBezTo>
                      <a:pt x="13008318" y="8360516"/>
                      <a:pt x="13112094" y="8290270"/>
                      <a:pt x="13227492" y="8290278"/>
                    </a:cubicBezTo>
                    <a:lnTo>
                      <a:pt x="13409806" y="8290278"/>
                    </a:lnTo>
                    <a:cubicBezTo>
                      <a:pt x="13525204" y="8290270"/>
                      <a:pt x="13628980" y="8360516"/>
                      <a:pt x="13671851" y="8467654"/>
                    </a:cubicBezTo>
                    <a:lnTo>
                      <a:pt x="13741983" y="8643055"/>
                    </a:lnTo>
                    <a:lnTo>
                      <a:pt x="13932553" y="9087767"/>
                    </a:lnTo>
                    <a:cubicBezTo>
                      <a:pt x="13937227" y="9098672"/>
                      <a:pt x="13936107" y="9111197"/>
                      <a:pt x="13929573" y="9121098"/>
                    </a:cubicBezTo>
                    <a:cubicBezTo>
                      <a:pt x="13923037" y="9131001"/>
                      <a:pt x="13911962" y="9136955"/>
                      <a:pt x="13900097" y="9136945"/>
                    </a:cubicBezTo>
                    <a:lnTo>
                      <a:pt x="13835045" y="9136945"/>
                    </a:lnTo>
                    <a:cubicBezTo>
                      <a:pt x="13778607" y="9136938"/>
                      <a:pt x="13727601" y="9103304"/>
                      <a:pt x="13705363" y="9051431"/>
                    </a:cubicBezTo>
                    <a:lnTo>
                      <a:pt x="13551342" y="8692092"/>
                    </a:lnTo>
                    <a:cubicBezTo>
                      <a:pt x="13548095" y="8684542"/>
                      <a:pt x="13536736" y="8687717"/>
                      <a:pt x="13537865" y="8695831"/>
                    </a:cubicBezTo>
                    <a:lnTo>
                      <a:pt x="13600872" y="9136945"/>
                    </a:lnTo>
                    <a:lnTo>
                      <a:pt x="13668252" y="9945440"/>
                    </a:lnTo>
                    <a:cubicBezTo>
                      <a:pt x="13669060" y="9955263"/>
                      <a:pt x="13665722" y="9964975"/>
                      <a:pt x="13659048" y="9972225"/>
                    </a:cubicBezTo>
                    <a:cubicBezTo>
                      <a:pt x="13652374" y="9979477"/>
                      <a:pt x="13642970" y="9983605"/>
                      <a:pt x="13633115" y="9983611"/>
                    </a:cubicBezTo>
                    <a:lnTo>
                      <a:pt x="13579281" y="9983611"/>
                    </a:lnTo>
                    <a:cubicBezTo>
                      <a:pt x="13510299" y="9983619"/>
                      <a:pt x="13451422" y="9933755"/>
                      <a:pt x="13440076" y="9865713"/>
                    </a:cubicBezTo>
                    <a:lnTo>
                      <a:pt x="13325704" y="9178713"/>
                    </a:lnTo>
                    <a:cubicBezTo>
                      <a:pt x="13324363" y="9170811"/>
                      <a:pt x="13313076" y="9170811"/>
                      <a:pt x="13311735" y="9178713"/>
                    </a:cubicBezTo>
                    <a:lnTo>
                      <a:pt x="13197294" y="9865713"/>
                    </a:lnTo>
                    <a:cubicBezTo>
                      <a:pt x="13185942" y="9933781"/>
                      <a:pt x="13127025" y="9983654"/>
                      <a:pt x="13058017" y="9983611"/>
                    </a:cubicBezTo>
                    <a:lnTo>
                      <a:pt x="13004183" y="9983611"/>
                    </a:lnTo>
                    <a:cubicBezTo>
                      <a:pt x="12994328" y="9983605"/>
                      <a:pt x="12984924" y="9979477"/>
                      <a:pt x="12978250" y="9972225"/>
                    </a:cubicBezTo>
                    <a:cubicBezTo>
                      <a:pt x="12971576" y="9964975"/>
                      <a:pt x="12968239" y="9955263"/>
                      <a:pt x="12969046" y="9945440"/>
                    </a:cubicBezTo>
                    <a:lnTo>
                      <a:pt x="13036427" y="9136945"/>
                    </a:lnTo>
                    <a:lnTo>
                      <a:pt x="13099433" y="8695831"/>
                    </a:lnTo>
                    <a:moveTo>
                      <a:pt x="14906149" y="7725833"/>
                    </a:moveTo>
                    <a:cubicBezTo>
                      <a:pt x="14789249" y="7725833"/>
                      <a:pt x="14694483" y="7820599"/>
                      <a:pt x="14694483" y="7937500"/>
                    </a:cubicBezTo>
                    <a:lnTo>
                      <a:pt x="14694483" y="8008055"/>
                    </a:lnTo>
                    <a:cubicBezTo>
                      <a:pt x="14694483" y="8124956"/>
                      <a:pt x="14789249" y="8219722"/>
                      <a:pt x="14906149" y="8219722"/>
                    </a:cubicBezTo>
                    <a:cubicBezTo>
                      <a:pt x="15023049" y="8219722"/>
                      <a:pt x="15117815" y="8124956"/>
                      <a:pt x="15117815" y="8008055"/>
                    </a:cubicBezTo>
                    <a:lnTo>
                      <a:pt x="15117815" y="7937500"/>
                    </a:lnTo>
                    <a:cubicBezTo>
                      <a:pt x="15117815" y="7820599"/>
                      <a:pt x="15023049" y="7725833"/>
                      <a:pt x="14906149" y="7725833"/>
                    </a:cubicBezTo>
                    <a:moveTo>
                      <a:pt x="14686933" y="8695831"/>
                    </a:moveTo>
                    <a:cubicBezTo>
                      <a:pt x="14688133" y="8687717"/>
                      <a:pt x="14676703" y="8684542"/>
                      <a:pt x="14673528" y="8692092"/>
                    </a:cubicBezTo>
                    <a:lnTo>
                      <a:pt x="14519504" y="9051431"/>
                    </a:lnTo>
                    <a:cubicBezTo>
                      <a:pt x="14497248" y="9103351"/>
                      <a:pt x="14446172" y="9136995"/>
                      <a:pt x="14389683" y="9136945"/>
                    </a:cubicBezTo>
                    <a:lnTo>
                      <a:pt x="14324629" y="9136945"/>
                    </a:lnTo>
                    <a:cubicBezTo>
                      <a:pt x="14312765" y="9136955"/>
                      <a:pt x="14301690" y="9131001"/>
                      <a:pt x="14295155" y="9121098"/>
                    </a:cubicBezTo>
                    <a:cubicBezTo>
                      <a:pt x="14288619" y="9111197"/>
                      <a:pt x="14287500" y="9098672"/>
                      <a:pt x="14292174" y="9087767"/>
                    </a:cubicBezTo>
                    <a:lnTo>
                      <a:pt x="14482815" y="8643055"/>
                    </a:lnTo>
                    <a:lnTo>
                      <a:pt x="14552947" y="8467654"/>
                    </a:lnTo>
                    <a:cubicBezTo>
                      <a:pt x="14595818" y="8360516"/>
                      <a:pt x="14699594" y="8290270"/>
                      <a:pt x="14814992" y="8290278"/>
                    </a:cubicBezTo>
                    <a:lnTo>
                      <a:pt x="14997306" y="8290278"/>
                    </a:lnTo>
                    <a:cubicBezTo>
                      <a:pt x="15112704" y="8290270"/>
                      <a:pt x="15216480" y="8360516"/>
                      <a:pt x="15259351" y="8467654"/>
                    </a:cubicBezTo>
                    <a:lnTo>
                      <a:pt x="15329483" y="8643055"/>
                    </a:lnTo>
                    <a:lnTo>
                      <a:pt x="15520053" y="9087767"/>
                    </a:lnTo>
                    <a:cubicBezTo>
                      <a:pt x="15524727" y="9098672"/>
                      <a:pt x="15523607" y="9111197"/>
                      <a:pt x="15517073" y="9121098"/>
                    </a:cubicBezTo>
                    <a:cubicBezTo>
                      <a:pt x="15510537" y="9131001"/>
                      <a:pt x="15499462" y="9136955"/>
                      <a:pt x="15487597" y="9136945"/>
                    </a:cubicBezTo>
                    <a:lnTo>
                      <a:pt x="15422545" y="9136945"/>
                    </a:lnTo>
                    <a:cubicBezTo>
                      <a:pt x="15366107" y="9136938"/>
                      <a:pt x="15315101" y="9103304"/>
                      <a:pt x="15292863" y="9051431"/>
                    </a:cubicBezTo>
                    <a:lnTo>
                      <a:pt x="15138842" y="8692092"/>
                    </a:lnTo>
                    <a:cubicBezTo>
                      <a:pt x="15135595" y="8684542"/>
                      <a:pt x="15124236" y="8687717"/>
                      <a:pt x="15125365" y="8695831"/>
                    </a:cubicBezTo>
                    <a:lnTo>
                      <a:pt x="15188372" y="9136945"/>
                    </a:lnTo>
                    <a:lnTo>
                      <a:pt x="15255752" y="9945440"/>
                    </a:lnTo>
                    <a:cubicBezTo>
                      <a:pt x="15256560" y="9955263"/>
                      <a:pt x="15253222" y="9964975"/>
                      <a:pt x="15246548" y="9972225"/>
                    </a:cubicBezTo>
                    <a:cubicBezTo>
                      <a:pt x="15239874" y="9979477"/>
                      <a:pt x="15230470" y="9983605"/>
                      <a:pt x="15220615" y="9983611"/>
                    </a:cubicBezTo>
                    <a:lnTo>
                      <a:pt x="15166781" y="9983611"/>
                    </a:lnTo>
                    <a:cubicBezTo>
                      <a:pt x="15097799" y="9983619"/>
                      <a:pt x="15038922" y="9933755"/>
                      <a:pt x="15027576" y="9865713"/>
                    </a:cubicBezTo>
                    <a:lnTo>
                      <a:pt x="14913204" y="9178713"/>
                    </a:lnTo>
                    <a:cubicBezTo>
                      <a:pt x="14911863" y="9170811"/>
                      <a:pt x="14900576" y="9170811"/>
                      <a:pt x="14899235" y="9178713"/>
                    </a:cubicBezTo>
                    <a:lnTo>
                      <a:pt x="14784794" y="9865713"/>
                    </a:lnTo>
                    <a:cubicBezTo>
                      <a:pt x="14773442" y="9933781"/>
                      <a:pt x="14714525" y="9983654"/>
                      <a:pt x="14645517" y="9983611"/>
                    </a:cubicBezTo>
                    <a:lnTo>
                      <a:pt x="14591683" y="9983611"/>
                    </a:lnTo>
                    <a:cubicBezTo>
                      <a:pt x="14581828" y="9983605"/>
                      <a:pt x="14572425" y="9979477"/>
                      <a:pt x="14565750" y="9972225"/>
                    </a:cubicBezTo>
                    <a:cubicBezTo>
                      <a:pt x="14559076" y="9964975"/>
                      <a:pt x="14555738" y="9955263"/>
                      <a:pt x="14556547" y="9945440"/>
                    </a:cubicBezTo>
                    <a:lnTo>
                      <a:pt x="14623927" y="9136945"/>
                    </a:lnTo>
                    <a:lnTo>
                      <a:pt x="14686933" y="8695831"/>
                    </a:lnTo>
                  </a:path>
                </a:pathLst>
              </a:custGeom>
              <a:solidFill>
                <a:srgbClr val="272727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16351" y="10301111"/>
                <a:ext cx="15524727" cy="4833099"/>
              </a:xfrm>
              <a:custGeom>
                <a:avLst/>
                <a:gdLst/>
                <a:ahLst/>
                <a:cxnLst/>
                <a:rect l="l" t="t" r="r" b="b"/>
                <a:pathLst>
                  <a:path w="15524727" h="4833099">
                    <a:moveTo>
                      <a:pt x="618649" y="0"/>
                    </a:moveTo>
                    <a:cubicBezTo>
                      <a:pt x="501749" y="0"/>
                      <a:pt x="406982" y="94767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3"/>
                      <a:pt x="501749" y="493889"/>
                      <a:pt x="618649" y="493889"/>
                    </a:cubicBezTo>
                    <a:cubicBezTo>
                      <a:pt x="735549" y="493889"/>
                      <a:pt x="830316" y="399123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7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9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2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7"/>
                      <a:pt x="7655" y="1395265"/>
                    </a:cubicBezTo>
                    <a:cubicBezTo>
                      <a:pt x="1120" y="1385363"/>
                      <a:pt x="0" y="1372838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8"/>
                      <a:pt x="1236108" y="1385363"/>
                      <a:pt x="1229572" y="1395265"/>
                    </a:cubicBezTo>
                    <a:cubicBezTo>
                      <a:pt x="1223037" y="1405167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9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8"/>
                    </a:lnTo>
                    <a:cubicBezTo>
                      <a:pt x="969060" y="2229430"/>
                      <a:pt x="965723" y="2239141"/>
                      <a:pt x="959048" y="2246392"/>
                    </a:cubicBezTo>
                    <a:cubicBezTo>
                      <a:pt x="952374" y="2253644"/>
                      <a:pt x="942970" y="2257772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7"/>
                      <a:pt x="751423" y="2207922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2"/>
                      <a:pt x="284924" y="2253644"/>
                      <a:pt x="278250" y="2246392"/>
                    </a:cubicBezTo>
                    <a:cubicBezTo>
                      <a:pt x="271575" y="2239141"/>
                      <a:pt x="268238" y="2229430"/>
                      <a:pt x="269046" y="2219608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2206149" y="0"/>
                    </a:moveTo>
                    <a:cubicBezTo>
                      <a:pt x="2089249" y="0"/>
                      <a:pt x="1994482" y="94767"/>
                      <a:pt x="1994482" y="211667"/>
                    </a:cubicBezTo>
                    <a:lnTo>
                      <a:pt x="1994482" y="282222"/>
                    </a:lnTo>
                    <a:cubicBezTo>
                      <a:pt x="1994482" y="399123"/>
                      <a:pt x="2089249" y="493889"/>
                      <a:pt x="2206149" y="493889"/>
                    </a:cubicBezTo>
                    <a:cubicBezTo>
                      <a:pt x="2323049" y="493889"/>
                      <a:pt x="2417816" y="399123"/>
                      <a:pt x="2417816" y="282222"/>
                    </a:cubicBezTo>
                    <a:lnTo>
                      <a:pt x="2417816" y="211667"/>
                    </a:lnTo>
                    <a:cubicBezTo>
                      <a:pt x="2417816" y="94767"/>
                      <a:pt x="2323049" y="0"/>
                      <a:pt x="2206149" y="0"/>
                    </a:cubicBezTo>
                    <a:moveTo>
                      <a:pt x="1986933" y="969998"/>
                    </a:moveTo>
                    <a:cubicBezTo>
                      <a:pt x="1988132" y="961884"/>
                      <a:pt x="1976702" y="958709"/>
                      <a:pt x="1973527" y="966259"/>
                    </a:cubicBezTo>
                    <a:lnTo>
                      <a:pt x="1819505" y="1325598"/>
                    </a:lnTo>
                    <a:cubicBezTo>
                      <a:pt x="1797248" y="1377518"/>
                      <a:pt x="1746172" y="1411162"/>
                      <a:pt x="1689682" y="1411111"/>
                    </a:cubicBezTo>
                    <a:lnTo>
                      <a:pt x="1624630" y="1411111"/>
                    </a:lnTo>
                    <a:cubicBezTo>
                      <a:pt x="1612766" y="1411122"/>
                      <a:pt x="1601690" y="1405167"/>
                      <a:pt x="1595155" y="1395265"/>
                    </a:cubicBezTo>
                    <a:cubicBezTo>
                      <a:pt x="1588620" y="1385363"/>
                      <a:pt x="1587500" y="1372838"/>
                      <a:pt x="1592175" y="1361934"/>
                    </a:cubicBezTo>
                    <a:lnTo>
                      <a:pt x="1782816" y="917222"/>
                    </a:lnTo>
                    <a:lnTo>
                      <a:pt x="1852948" y="741821"/>
                    </a:lnTo>
                    <a:cubicBezTo>
                      <a:pt x="1895818" y="634683"/>
                      <a:pt x="1999595" y="564437"/>
                      <a:pt x="2114991" y="564444"/>
                    </a:cubicBezTo>
                    <a:lnTo>
                      <a:pt x="2297307" y="564444"/>
                    </a:lnTo>
                    <a:cubicBezTo>
                      <a:pt x="2412703" y="564437"/>
                      <a:pt x="2516480" y="634683"/>
                      <a:pt x="2559350" y="741821"/>
                    </a:cubicBezTo>
                    <a:lnTo>
                      <a:pt x="2629482" y="917222"/>
                    </a:lnTo>
                    <a:lnTo>
                      <a:pt x="2820053" y="1361934"/>
                    </a:lnTo>
                    <a:cubicBezTo>
                      <a:pt x="2824728" y="1372838"/>
                      <a:pt x="2823608" y="1385363"/>
                      <a:pt x="2817072" y="1395265"/>
                    </a:cubicBezTo>
                    <a:cubicBezTo>
                      <a:pt x="2810537" y="1405167"/>
                      <a:pt x="2799462" y="1411122"/>
                      <a:pt x="2787597" y="1411111"/>
                    </a:cubicBezTo>
                    <a:lnTo>
                      <a:pt x="2722545" y="1411111"/>
                    </a:lnTo>
                    <a:cubicBezTo>
                      <a:pt x="2666107" y="1411105"/>
                      <a:pt x="2615101" y="1377471"/>
                      <a:pt x="2592864" y="1325598"/>
                    </a:cubicBezTo>
                    <a:lnTo>
                      <a:pt x="2438841" y="966259"/>
                    </a:lnTo>
                    <a:cubicBezTo>
                      <a:pt x="2435596" y="958709"/>
                      <a:pt x="2424236" y="961884"/>
                      <a:pt x="2425365" y="969998"/>
                    </a:cubicBezTo>
                    <a:lnTo>
                      <a:pt x="2488371" y="1411111"/>
                    </a:lnTo>
                    <a:lnTo>
                      <a:pt x="2555752" y="2219608"/>
                    </a:lnTo>
                    <a:cubicBezTo>
                      <a:pt x="2556560" y="2229430"/>
                      <a:pt x="2553223" y="2239141"/>
                      <a:pt x="2546548" y="2246392"/>
                    </a:cubicBezTo>
                    <a:cubicBezTo>
                      <a:pt x="2539874" y="2253644"/>
                      <a:pt x="2530470" y="2257772"/>
                      <a:pt x="2520615" y="2257778"/>
                    </a:cubicBezTo>
                    <a:lnTo>
                      <a:pt x="2466781" y="2257778"/>
                    </a:lnTo>
                    <a:cubicBezTo>
                      <a:pt x="2397800" y="2257787"/>
                      <a:pt x="2338923" y="2207922"/>
                      <a:pt x="2327575" y="2139879"/>
                    </a:cubicBezTo>
                    <a:lnTo>
                      <a:pt x="2213205" y="1452880"/>
                    </a:lnTo>
                    <a:cubicBezTo>
                      <a:pt x="2211864" y="1444978"/>
                      <a:pt x="2200575" y="1444978"/>
                      <a:pt x="2199234" y="1452880"/>
                    </a:cubicBezTo>
                    <a:lnTo>
                      <a:pt x="2084793" y="2139879"/>
                    </a:lnTo>
                    <a:cubicBezTo>
                      <a:pt x="2073442" y="2207948"/>
                      <a:pt x="2014525" y="2257821"/>
                      <a:pt x="1945517" y="2257778"/>
                    </a:cubicBezTo>
                    <a:lnTo>
                      <a:pt x="1891683" y="2257778"/>
                    </a:lnTo>
                    <a:cubicBezTo>
                      <a:pt x="1881828" y="2257772"/>
                      <a:pt x="1872424" y="2253644"/>
                      <a:pt x="1865750" y="2246392"/>
                    </a:cubicBezTo>
                    <a:cubicBezTo>
                      <a:pt x="1859075" y="2239141"/>
                      <a:pt x="1855738" y="2229430"/>
                      <a:pt x="1856546" y="2219608"/>
                    </a:cubicBezTo>
                    <a:lnTo>
                      <a:pt x="1923927" y="1411111"/>
                    </a:lnTo>
                    <a:lnTo>
                      <a:pt x="1986933" y="969998"/>
                    </a:lnTo>
                    <a:moveTo>
                      <a:pt x="3793649" y="0"/>
                    </a:moveTo>
                    <a:cubicBezTo>
                      <a:pt x="3676749" y="0"/>
                      <a:pt x="3581982" y="94767"/>
                      <a:pt x="3581982" y="211667"/>
                    </a:cubicBezTo>
                    <a:lnTo>
                      <a:pt x="3581982" y="282222"/>
                    </a:lnTo>
                    <a:cubicBezTo>
                      <a:pt x="3581982" y="399123"/>
                      <a:pt x="3676749" y="493889"/>
                      <a:pt x="3793649" y="493889"/>
                    </a:cubicBezTo>
                    <a:cubicBezTo>
                      <a:pt x="3910549" y="493889"/>
                      <a:pt x="4005316" y="399123"/>
                      <a:pt x="4005316" y="282222"/>
                    </a:cubicBezTo>
                    <a:lnTo>
                      <a:pt x="4005316" y="211667"/>
                    </a:lnTo>
                    <a:cubicBezTo>
                      <a:pt x="4005316" y="94767"/>
                      <a:pt x="3910549" y="0"/>
                      <a:pt x="3793649" y="0"/>
                    </a:cubicBezTo>
                    <a:moveTo>
                      <a:pt x="3574433" y="969998"/>
                    </a:moveTo>
                    <a:cubicBezTo>
                      <a:pt x="3575632" y="961884"/>
                      <a:pt x="3564202" y="958709"/>
                      <a:pt x="3561027" y="966259"/>
                    </a:cubicBezTo>
                    <a:lnTo>
                      <a:pt x="3407004" y="1325598"/>
                    </a:lnTo>
                    <a:cubicBezTo>
                      <a:pt x="3384748" y="1377518"/>
                      <a:pt x="3333672" y="1411162"/>
                      <a:pt x="3277182" y="1411111"/>
                    </a:cubicBezTo>
                    <a:lnTo>
                      <a:pt x="3212130" y="1411111"/>
                    </a:lnTo>
                    <a:cubicBezTo>
                      <a:pt x="3200266" y="1411122"/>
                      <a:pt x="3189190" y="1405167"/>
                      <a:pt x="3182655" y="1395265"/>
                    </a:cubicBezTo>
                    <a:cubicBezTo>
                      <a:pt x="3176120" y="1385363"/>
                      <a:pt x="3175000" y="1372838"/>
                      <a:pt x="3179675" y="1361934"/>
                    </a:cubicBezTo>
                    <a:lnTo>
                      <a:pt x="3370316" y="917222"/>
                    </a:lnTo>
                    <a:lnTo>
                      <a:pt x="3440448" y="741821"/>
                    </a:lnTo>
                    <a:cubicBezTo>
                      <a:pt x="3483318" y="634683"/>
                      <a:pt x="3587095" y="564437"/>
                      <a:pt x="3702491" y="564444"/>
                    </a:cubicBezTo>
                    <a:lnTo>
                      <a:pt x="3884807" y="564444"/>
                    </a:lnTo>
                    <a:cubicBezTo>
                      <a:pt x="4000203" y="564437"/>
                      <a:pt x="4103980" y="634683"/>
                      <a:pt x="4146850" y="741821"/>
                    </a:cubicBezTo>
                    <a:lnTo>
                      <a:pt x="4216982" y="917222"/>
                    </a:lnTo>
                    <a:lnTo>
                      <a:pt x="4407553" y="1361934"/>
                    </a:lnTo>
                    <a:cubicBezTo>
                      <a:pt x="4412228" y="1372838"/>
                      <a:pt x="4411107" y="1385363"/>
                      <a:pt x="4404572" y="1395265"/>
                    </a:cubicBezTo>
                    <a:cubicBezTo>
                      <a:pt x="4398037" y="1405167"/>
                      <a:pt x="4386962" y="1411122"/>
                      <a:pt x="4375097" y="1411111"/>
                    </a:cubicBezTo>
                    <a:lnTo>
                      <a:pt x="4310045" y="1411111"/>
                    </a:lnTo>
                    <a:cubicBezTo>
                      <a:pt x="4253607" y="1411105"/>
                      <a:pt x="4202601" y="1377471"/>
                      <a:pt x="4180364" y="1325598"/>
                    </a:cubicBezTo>
                    <a:lnTo>
                      <a:pt x="4026341" y="966259"/>
                    </a:lnTo>
                    <a:cubicBezTo>
                      <a:pt x="4023096" y="958709"/>
                      <a:pt x="4011736" y="961884"/>
                      <a:pt x="4012865" y="969998"/>
                    </a:cubicBezTo>
                    <a:lnTo>
                      <a:pt x="4075871" y="1411111"/>
                    </a:lnTo>
                    <a:lnTo>
                      <a:pt x="4143252" y="2219608"/>
                    </a:lnTo>
                    <a:cubicBezTo>
                      <a:pt x="4144060" y="2229430"/>
                      <a:pt x="4140723" y="2239141"/>
                      <a:pt x="4134048" y="2246392"/>
                    </a:cubicBezTo>
                    <a:cubicBezTo>
                      <a:pt x="4127374" y="2253644"/>
                      <a:pt x="4117970" y="2257772"/>
                      <a:pt x="4108115" y="2257778"/>
                    </a:cubicBezTo>
                    <a:lnTo>
                      <a:pt x="4054281" y="2257778"/>
                    </a:lnTo>
                    <a:cubicBezTo>
                      <a:pt x="3985299" y="2257787"/>
                      <a:pt x="3926423" y="2207922"/>
                      <a:pt x="3915075" y="2139879"/>
                    </a:cubicBezTo>
                    <a:lnTo>
                      <a:pt x="3800704" y="1452880"/>
                    </a:lnTo>
                    <a:cubicBezTo>
                      <a:pt x="3799364" y="1444978"/>
                      <a:pt x="3788075" y="1444978"/>
                      <a:pt x="3786735" y="1452880"/>
                    </a:cubicBezTo>
                    <a:lnTo>
                      <a:pt x="3672294" y="2139879"/>
                    </a:lnTo>
                    <a:cubicBezTo>
                      <a:pt x="3660942" y="2207948"/>
                      <a:pt x="3602025" y="2257821"/>
                      <a:pt x="3533017" y="2257778"/>
                    </a:cubicBezTo>
                    <a:lnTo>
                      <a:pt x="3479183" y="2257778"/>
                    </a:lnTo>
                    <a:cubicBezTo>
                      <a:pt x="3469328" y="2257772"/>
                      <a:pt x="3459924" y="2253644"/>
                      <a:pt x="3453250" y="2246392"/>
                    </a:cubicBezTo>
                    <a:cubicBezTo>
                      <a:pt x="3446575" y="2239141"/>
                      <a:pt x="3443238" y="2229430"/>
                      <a:pt x="3444046" y="2219608"/>
                    </a:cubicBezTo>
                    <a:lnTo>
                      <a:pt x="3511427" y="1411111"/>
                    </a:lnTo>
                    <a:lnTo>
                      <a:pt x="3574433" y="969998"/>
                    </a:lnTo>
                    <a:moveTo>
                      <a:pt x="5381149" y="0"/>
                    </a:moveTo>
                    <a:cubicBezTo>
                      <a:pt x="5264249" y="0"/>
                      <a:pt x="5169482" y="94767"/>
                      <a:pt x="5169482" y="211667"/>
                    </a:cubicBezTo>
                    <a:lnTo>
                      <a:pt x="5169482" y="282222"/>
                    </a:lnTo>
                    <a:cubicBezTo>
                      <a:pt x="5169482" y="399123"/>
                      <a:pt x="5264249" y="493889"/>
                      <a:pt x="5381149" y="493889"/>
                    </a:cubicBezTo>
                    <a:cubicBezTo>
                      <a:pt x="5498049" y="493889"/>
                      <a:pt x="5592816" y="399123"/>
                      <a:pt x="5592816" y="282222"/>
                    </a:cubicBezTo>
                    <a:lnTo>
                      <a:pt x="5592816" y="211667"/>
                    </a:lnTo>
                    <a:cubicBezTo>
                      <a:pt x="5592816" y="94767"/>
                      <a:pt x="5498049" y="0"/>
                      <a:pt x="5381149" y="0"/>
                    </a:cubicBezTo>
                    <a:moveTo>
                      <a:pt x="5161933" y="969998"/>
                    </a:moveTo>
                    <a:cubicBezTo>
                      <a:pt x="5163132" y="961884"/>
                      <a:pt x="5151702" y="958709"/>
                      <a:pt x="5148527" y="966259"/>
                    </a:cubicBezTo>
                    <a:lnTo>
                      <a:pt x="4994504" y="1325598"/>
                    </a:lnTo>
                    <a:cubicBezTo>
                      <a:pt x="4972248" y="1377518"/>
                      <a:pt x="4921172" y="1411162"/>
                      <a:pt x="4864682" y="1411111"/>
                    </a:cubicBezTo>
                    <a:lnTo>
                      <a:pt x="4799630" y="1411111"/>
                    </a:lnTo>
                    <a:cubicBezTo>
                      <a:pt x="4787765" y="1411122"/>
                      <a:pt x="4776691" y="1405167"/>
                      <a:pt x="4770155" y="1395265"/>
                    </a:cubicBezTo>
                    <a:cubicBezTo>
                      <a:pt x="4763620" y="1385363"/>
                      <a:pt x="4762500" y="1372838"/>
                      <a:pt x="4767174" y="1361934"/>
                    </a:cubicBezTo>
                    <a:lnTo>
                      <a:pt x="4957816" y="917222"/>
                    </a:lnTo>
                    <a:lnTo>
                      <a:pt x="5027948" y="741821"/>
                    </a:lnTo>
                    <a:cubicBezTo>
                      <a:pt x="5070818" y="634683"/>
                      <a:pt x="5174595" y="564437"/>
                      <a:pt x="5289991" y="564444"/>
                    </a:cubicBezTo>
                    <a:lnTo>
                      <a:pt x="5472307" y="564444"/>
                    </a:lnTo>
                    <a:cubicBezTo>
                      <a:pt x="5587703" y="564437"/>
                      <a:pt x="5691480" y="634683"/>
                      <a:pt x="5734350" y="741821"/>
                    </a:cubicBezTo>
                    <a:lnTo>
                      <a:pt x="5804482" y="917222"/>
                    </a:lnTo>
                    <a:lnTo>
                      <a:pt x="5995053" y="1361934"/>
                    </a:lnTo>
                    <a:cubicBezTo>
                      <a:pt x="5999728" y="1372838"/>
                      <a:pt x="5998607" y="1385363"/>
                      <a:pt x="5992072" y="1395265"/>
                    </a:cubicBezTo>
                    <a:cubicBezTo>
                      <a:pt x="5985537" y="1405167"/>
                      <a:pt x="5974462" y="1411122"/>
                      <a:pt x="5962597" y="1411111"/>
                    </a:cubicBezTo>
                    <a:lnTo>
                      <a:pt x="5897545" y="1411111"/>
                    </a:lnTo>
                    <a:cubicBezTo>
                      <a:pt x="5841107" y="1411105"/>
                      <a:pt x="5790101" y="1377471"/>
                      <a:pt x="5767864" y="1325598"/>
                    </a:cubicBezTo>
                    <a:lnTo>
                      <a:pt x="5613841" y="966259"/>
                    </a:lnTo>
                    <a:cubicBezTo>
                      <a:pt x="5610596" y="958709"/>
                      <a:pt x="5599236" y="961884"/>
                      <a:pt x="5600365" y="969998"/>
                    </a:cubicBezTo>
                    <a:lnTo>
                      <a:pt x="5663371" y="1411111"/>
                    </a:lnTo>
                    <a:lnTo>
                      <a:pt x="5730752" y="2219608"/>
                    </a:lnTo>
                    <a:cubicBezTo>
                      <a:pt x="5731560" y="2229430"/>
                      <a:pt x="5728223" y="2239141"/>
                      <a:pt x="5721548" y="2246392"/>
                    </a:cubicBezTo>
                    <a:cubicBezTo>
                      <a:pt x="5714874" y="2253644"/>
                      <a:pt x="5705470" y="2257772"/>
                      <a:pt x="5695615" y="2257778"/>
                    </a:cubicBezTo>
                    <a:lnTo>
                      <a:pt x="5641781" y="2257778"/>
                    </a:lnTo>
                    <a:cubicBezTo>
                      <a:pt x="5572799" y="2257787"/>
                      <a:pt x="5513923" y="2207922"/>
                      <a:pt x="5502575" y="2139879"/>
                    </a:cubicBezTo>
                    <a:lnTo>
                      <a:pt x="5388204" y="1452880"/>
                    </a:lnTo>
                    <a:cubicBezTo>
                      <a:pt x="5386864" y="1444978"/>
                      <a:pt x="5375575" y="1444978"/>
                      <a:pt x="5374235" y="1452880"/>
                    </a:cubicBezTo>
                    <a:lnTo>
                      <a:pt x="5259794" y="2139879"/>
                    </a:lnTo>
                    <a:cubicBezTo>
                      <a:pt x="5248442" y="2207948"/>
                      <a:pt x="5189525" y="2257821"/>
                      <a:pt x="5120517" y="2257778"/>
                    </a:cubicBezTo>
                    <a:lnTo>
                      <a:pt x="5066683" y="2257778"/>
                    </a:lnTo>
                    <a:cubicBezTo>
                      <a:pt x="5056828" y="2257772"/>
                      <a:pt x="5047424" y="2253644"/>
                      <a:pt x="5040750" y="2246392"/>
                    </a:cubicBezTo>
                    <a:cubicBezTo>
                      <a:pt x="5034075" y="2239141"/>
                      <a:pt x="5030738" y="2229430"/>
                      <a:pt x="5031546" y="2219608"/>
                    </a:cubicBezTo>
                    <a:lnTo>
                      <a:pt x="5098927" y="1411111"/>
                    </a:lnTo>
                    <a:lnTo>
                      <a:pt x="5161933" y="969998"/>
                    </a:lnTo>
                    <a:moveTo>
                      <a:pt x="6968649" y="0"/>
                    </a:moveTo>
                    <a:cubicBezTo>
                      <a:pt x="6851748" y="0"/>
                      <a:pt x="6756982" y="94767"/>
                      <a:pt x="6756982" y="211667"/>
                    </a:cubicBezTo>
                    <a:lnTo>
                      <a:pt x="6756982" y="282222"/>
                    </a:lnTo>
                    <a:cubicBezTo>
                      <a:pt x="6756982" y="399123"/>
                      <a:pt x="6851748" y="493889"/>
                      <a:pt x="6968649" y="493889"/>
                    </a:cubicBezTo>
                    <a:cubicBezTo>
                      <a:pt x="7085550" y="493889"/>
                      <a:pt x="7180316" y="399123"/>
                      <a:pt x="7180316" y="282222"/>
                    </a:cubicBezTo>
                    <a:lnTo>
                      <a:pt x="7180316" y="211667"/>
                    </a:lnTo>
                    <a:cubicBezTo>
                      <a:pt x="7180316" y="94767"/>
                      <a:pt x="7085550" y="0"/>
                      <a:pt x="6968649" y="0"/>
                    </a:cubicBezTo>
                    <a:moveTo>
                      <a:pt x="6749433" y="969998"/>
                    </a:moveTo>
                    <a:cubicBezTo>
                      <a:pt x="6750632" y="961884"/>
                      <a:pt x="6739203" y="958709"/>
                      <a:pt x="6736028" y="966259"/>
                    </a:cubicBezTo>
                    <a:lnTo>
                      <a:pt x="6582004" y="1325598"/>
                    </a:lnTo>
                    <a:cubicBezTo>
                      <a:pt x="6559748" y="1377518"/>
                      <a:pt x="6508672" y="1411162"/>
                      <a:pt x="6452182" y="1411111"/>
                    </a:cubicBezTo>
                    <a:lnTo>
                      <a:pt x="6387130" y="1411111"/>
                    </a:lnTo>
                    <a:cubicBezTo>
                      <a:pt x="6375265" y="1411122"/>
                      <a:pt x="6364191" y="1405167"/>
                      <a:pt x="6357655" y="1395265"/>
                    </a:cubicBezTo>
                    <a:cubicBezTo>
                      <a:pt x="6351120" y="1385363"/>
                      <a:pt x="6350000" y="1372838"/>
                      <a:pt x="6354674" y="1361934"/>
                    </a:cubicBezTo>
                    <a:lnTo>
                      <a:pt x="6545316" y="917222"/>
                    </a:lnTo>
                    <a:lnTo>
                      <a:pt x="6615448" y="741821"/>
                    </a:lnTo>
                    <a:cubicBezTo>
                      <a:pt x="6658318" y="634683"/>
                      <a:pt x="6762094" y="564437"/>
                      <a:pt x="6877491" y="564444"/>
                    </a:cubicBezTo>
                    <a:lnTo>
                      <a:pt x="7059807" y="564444"/>
                    </a:lnTo>
                    <a:cubicBezTo>
                      <a:pt x="7175204" y="564437"/>
                      <a:pt x="7278980" y="634683"/>
                      <a:pt x="7321850" y="741821"/>
                    </a:cubicBezTo>
                    <a:lnTo>
                      <a:pt x="7391982" y="917222"/>
                    </a:lnTo>
                    <a:lnTo>
                      <a:pt x="7582553" y="1361934"/>
                    </a:lnTo>
                    <a:cubicBezTo>
                      <a:pt x="7587228" y="1372838"/>
                      <a:pt x="7586107" y="1385363"/>
                      <a:pt x="7579572" y="1395265"/>
                    </a:cubicBezTo>
                    <a:cubicBezTo>
                      <a:pt x="7573037" y="1405167"/>
                      <a:pt x="7561962" y="1411122"/>
                      <a:pt x="7550097" y="1411111"/>
                    </a:cubicBezTo>
                    <a:lnTo>
                      <a:pt x="7485045" y="1411111"/>
                    </a:lnTo>
                    <a:cubicBezTo>
                      <a:pt x="7428607" y="1411105"/>
                      <a:pt x="7377601" y="1377471"/>
                      <a:pt x="7355364" y="1325598"/>
                    </a:cubicBezTo>
                    <a:lnTo>
                      <a:pt x="7201341" y="966259"/>
                    </a:lnTo>
                    <a:cubicBezTo>
                      <a:pt x="7198095" y="958709"/>
                      <a:pt x="7186736" y="961884"/>
                      <a:pt x="7187865" y="969998"/>
                    </a:cubicBezTo>
                    <a:lnTo>
                      <a:pt x="7250871" y="1411111"/>
                    </a:lnTo>
                    <a:lnTo>
                      <a:pt x="7318252" y="2219608"/>
                    </a:lnTo>
                    <a:cubicBezTo>
                      <a:pt x="7319060" y="2229430"/>
                      <a:pt x="7315722" y="2239141"/>
                      <a:pt x="7309048" y="2246392"/>
                    </a:cubicBezTo>
                    <a:cubicBezTo>
                      <a:pt x="7302374" y="2253644"/>
                      <a:pt x="7292970" y="2257772"/>
                      <a:pt x="7283115" y="2257778"/>
                    </a:cubicBezTo>
                    <a:lnTo>
                      <a:pt x="7229281" y="2257778"/>
                    </a:lnTo>
                    <a:cubicBezTo>
                      <a:pt x="7160299" y="2257787"/>
                      <a:pt x="7101422" y="2207922"/>
                      <a:pt x="7090075" y="2139879"/>
                    </a:cubicBezTo>
                    <a:lnTo>
                      <a:pt x="6975704" y="1452880"/>
                    </a:lnTo>
                    <a:cubicBezTo>
                      <a:pt x="6974364" y="1444978"/>
                      <a:pt x="6963075" y="1444978"/>
                      <a:pt x="6961735" y="1452880"/>
                    </a:cubicBezTo>
                    <a:lnTo>
                      <a:pt x="6847294" y="2139879"/>
                    </a:lnTo>
                    <a:cubicBezTo>
                      <a:pt x="6835942" y="2207948"/>
                      <a:pt x="6777025" y="2257821"/>
                      <a:pt x="6708017" y="2257778"/>
                    </a:cubicBezTo>
                    <a:lnTo>
                      <a:pt x="6654183" y="2257778"/>
                    </a:lnTo>
                    <a:cubicBezTo>
                      <a:pt x="6644328" y="2257772"/>
                      <a:pt x="6634924" y="2253644"/>
                      <a:pt x="6628250" y="2246392"/>
                    </a:cubicBezTo>
                    <a:cubicBezTo>
                      <a:pt x="6621576" y="2239141"/>
                      <a:pt x="6618238" y="2229430"/>
                      <a:pt x="6619046" y="2219608"/>
                    </a:cubicBezTo>
                    <a:lnTo>
                      <a:pt x="6686427" y="1411111"/>
                    </a:lnTo>
                    <a:lnTo>
                      <a:pt x="6749433" y="969998"/>
                    </a:lnTo>
                    <a:moveTo>
                      <a:pt x="8556149" y="0"/>
                    </a:moveTo>
                    <a:cubicBezTo>
                      <a:pt x="8439248" y="0"/>
                      <a:pt x="8344482" y="94767"/>
                      <a:pt x="8344482" y="211667"/>
                    </a:cubicBezTo>
                    <a:lnTo>
                      <a:pt x="8344482" y="282222"/>
                    </a:lnTo>
                    <a:cubicBezTo>
                      <a:pt x="8344482" y="399123"/>
                      <a:pt x="8439248" y="493889"/>
                      <a:pt x="8556149" y="493889"/>
                    </a:cubicBezTo>
                    <a:cubicBezTo>
                      <a:pt x="8673050" y="493889"/>
                      <a:pt x="8767816" y="399123"/>
                      <a:pt x="8767816" y="282222"/>
                    </a:cubicBezTo>
                    <a:lnTo>
                      <a:pt x="8767816" y="211667"/>
                    </a:lnTo>
                    <a:cubicBezTo>
                      <a:pt x="8767816" y="94767"/>
                      <a:pt x="8673050" y="0"/>
                      <a:pt x="8556149" y="0"/>
                    </a:cubicBezTo>
                    <a:moveTo>
                      <a:pt x="8336933" y="969998"/>
                    </a:moveTo>
                    <a:cubicBezTo>
                      <a:pt x="8338132" y="961884"/>
                      <a:pt x="8326703" y="958709"/>
                      <a:pt x="8323528" y="966259"/>
                    </a:cubicBezTo>
                    <a:lnTo>
                      <a:pt x="8169504" y="1325598"/>
                    </a:lnTo>
                    <a:cubicBezTo>
                      <a:pt x="8147248" y="1377518"/>
                      <a:pt x="8096172" y="1411162"/>
                      <a:pt x="8039682" y="1411111"/>
                    </a:cubicBezTo>
                    <a:lnTo>
                      <a:pt x="7974630" y="1411111"/>
                    </a:lnTo>
                    <a:cubicBezTo>
                      <a:pt x="7962766" y="1411122"/>
                      <a:pt x="7951691" y="1405167"/>
                      <a:pt x="7945155" y="1395265"/>
                    </a:cubicBezTo>
                    <a:cubicBezTo>
                      <a:pt x="7938620" y="1385363"/>
                      <a:pt x="7937500" y="1372838"/>
                      <a:pt x="7942175" y="1361934"/>
                    </a:cubicBezTo>
                    <a:lnTo>
                      <a:pt x="8132816" y="917222"/>
                    </a:lnTo>
                    <a:lnTo>
                      <a:pt x="8202948" y="741821"/>
                    </a:lnTo>
                    <a:cubicBezTo>
                      <a:pt x="8245818" y="634683"/>
                      <a:pt x="8349594" y="564437"/>
                      <a:pt x="8464991" y="564444"/>
                    </a:cubicBezTo>
                    <a:lnTo>
                      <a:pt x="8647307" y="564444"/>
                    </a:lnTo>
                    <a:cubicBezTo>
                      <a:pt x="8762704" y="564437"/>
                      <a:pt x="8866480" y="634683"/>
                      <a:pt x="8909350" y="741821"/>
                    </a:cubicBezTo>
                    <a:lnTo>
                      <a:pt x="8979482" y="917222"/>
                    </a:lnTo>
                    <a:lnTo>
                      <a:pt x="9170053" y="1361934"/>
                    </a:lnTo>
                    <a:cubicBezTo>
                      <a:pt x="9174728" y="1372838"/>
                      <a:pt x="9173607" y="1385363"/>
                      <a:pt x="9167072" y="1395265"/>
                    </a:cubicBezTo>
                    <a:cubicBezTo>
                      <a:pt x="9160537" y="1405167"/>
                      <a:pt x="9149462" y="1411122"/>
                      <a:pt x="9137597" y="1411111"/>
                    </a:cubicBezTo>
                    <a:lnTo>
                      <a:pt x="9072545" y="1411111"/>
                    </a:lnTo>
                    <a:cubicBezTo>
                      <a:pt x="9016107" y="1411105"/>
                      <a:pt x="8965101" y="1377471"/>
                      <a:pt x="8942864" y="1325598"/>
                    </a:cubicBezTo>
                    <a:lnTo>
                      <a:pt x="8788841" y="966259"/>
                    </a:lnTo>
                    <a:cubicBezTo>
                      <a:pt x="8785595" y="958709"/>
                      <a:pt x="8774236" y="961884"/>
                      <a:pt x="8775365" y="969998"/>
                    </a:cubicBezTo>
                    <a:lnTo>
                      <a:pt x="8838371" y="1411111"/>
                    </a:lnTo>
                    <a:lnTo>
                      <a:pt x="8905752" y="2219608"/>
                    </a:lnTo>
                    <a:cubicBezTo>
                      <a:pt x="8906560" y="2229430"/>
                      <a:pt x="8903222" y="2239141"/>
                      <a:pt x="8896548" y="2246392"/>
                    </a:cubicBezTo>
                    <a:cubicBezTo>
                      <a:pt x="8889874" y="2253644"/>
                      <a:pt x="8880470" y="2257772"/>
                      <a:pt x="8870615" y="2257778"/>
                    </a:cubicBezTo>
                    <a:lnTo>
                      <a:pt x="8816781" y="2257778"/>
                    </a:lnTo>
                    <a:cubicBezTo>
                      <a:pt x="8747799" y="2257787"/>
                      <a:pt x="8688922" y="2207922"/>
                      <a:pt x="8677575" y="2139879"/>
                    </a:cubicBezTo>
                    <a:lnTo>
                      <a:pt x="8563204" y="1452880"/>
                    </a:lnTo>
                    <a:cubicBezTo>
                      <a:pt x="8561864" y="1444978"/>
                      <a:pt x="8550575" y="1444978"/>
                      <a:pt x="8549235" y="1452880"/>
                    </a:cubicBezTo>
                    <a:lnTo>
                      <a:pt x="8434794" y="2139879"/>
                    </a:lnTo>
                    <a:cubicBezTo>
                      <a:pt x="8423442" y="2207948"/>
                      <a:pt x="8364525" y="2257821"/>
                      <a:pt x="8295517" y="2257778"/>
                    </a:cubicBezTo>
                    <a:lnTo>
                      <a:pt x="8241683" y="2257778"/>
                    </a:lnTo>
                    <a:cubicBezTo>
                      <a:pt x="8231828" y="2257772"/>
                      <a:pt x="8222424" y="2253644"/>
                      <a:pt x="8215750" y="2246392"/>
                    </a:cubicBezTo>
                    <a:cubicBezTo>
                      <a:pt x="8209076" y="2239141"/>
                      <a:pt x="8205738" y="2229430"/>
                      <a:pt x="8206546" y="2219608"/>
                    </a:cubicBezTo>
                    <a:lnTo>
                      <a:pt x="8273927" y="1411111"/>
                    </a:lnTo>
                    <a:lnTo>
                      <a:pt x="8336933" y="969998"/>
                    </a:lnTo>
                    <a:moveTo>
                      <a:pt x="10143649" y="0"/>
                    </a:moveTo>
                    <a:cubicBezTo>
                      <a:pt x="10026748" y="0"/>
                      <a:pt x="9931982" y="94767"/>
                      <a:pt x="9931982" y="211667"/>
                    </a:cubicBezTo>
                    <a:lnTo>
                      <a:pt x="9931982" y="282222"/>
                    </a:lnTo>
                    <a:cubicBezTo>
                      <a:pt x="9931982" y="399123"/>
                      <a:pt x="10026748" y="493889"/>
                      <a:pt x="10143649" y="493889"/>
                    </a:cubicBezTo>
                    <a:cubicBezTo>
                      <a:pt x="10260550" y="493889"/>
                      <a:pt x="10355316" y="399123"/>
                      <a:pt x="10355316" y="282222"/>
                    </a:cubicBezTo>
                    <a:lnTo>
                      <a:pt x="10355316" y="211667"/>
                    </a:lnTo>
                    <a:cubicBezTo>
                      <a:pt x="10355316" y="94767"/>
                      <a:pt x="10260550" y="0"/>
                      <a:pt x="10143649" y="0"/>
                    </a:cubicBezTo>
                    <a:moveTo>
                      <a:pt x="9924433" y="969998"/>
                    </a:moveTo>
                    <a:cubicBezTo>
                      <a:pt x="9925632" y="961884"/>
                      <a:pt x="9914203" y="958709"/>
                      <a:pt x="9911028" y="966259"/>
                    </a:cubicBezTo>
                    <a:lnTo>
                      <a:pt x="9757004" y="1325598"/>
                    </a:lnTo>
                    <a:cubicBezTo>
                      <a:pt x="9734748" y="1377518"/>
                      <a:pt x="9683672" y="1411162"/>
                      <a:pt x="9627182" y="1411111"/>
                    </a:cubicBezTo>
                    <a:lnTo>
                      <a:pt x="9562130" y="1411111"/>
                    </a:lnTo>
                    <a:cubicBezTo>
                      <a:pt x="9550266" y="1411122"/>
                      <a:pt x="9539191" y="1405167"/>
                      <a:pt x="9532655" y="1395265"/>
                    </a:cubicBezTo>
                    <a:cubicBezTo>
                      <a:pt x="9526120" y="1385363"/>
                      <a:pt x="9525000" y="1372838"/>
                      <a:pt x="9529675" y="1361934"/>
                    </a:cubicBezTo>
                    <a:lnTo>
                      <a:pt x="9720316" y="917222"/>
                    </a:lnTo>
                    <a:lnTo>
                      <a:pt x="9790448" y="741821"/>
                    </a:lnTo>
                    <a:cubicBezTo>
                      <a:pt x="9833318" y="634683"/>
                      <a:pt x="9937094" y="564437"/>
                      <a:pt x="10052491" y="564444"/>
                    </a:cubicBezTo>
                    <a:lnTo>
                      <a:pt x="10234807" y="564444"/>
                    </a:lnTo>
                    <a:cubicBezTo>
                      <a:pt x="10350204" y="564437"/>
                      <a:pt x="10453980" y="634683"/>
                      <a:pt x="10496850" y="741821"/>
                    </a:cubicBezTo>
                    <a:lnTo>
                      <a:pt x="10566982" y="917222"/>
                    </a:lnTo>
                    <a:lnTo>
                      <a:pt x="10757553" y="1361934"/>
                    </a:lnTo>
                    <a:cubicBezTo>
                      <a:pt x="10762228" y="1372838"/>
                      <a:pt x="10761107" y="1385363"/>
                      <a:pt x="10754572" y="1395265"/>
                    </a:cubicBezTo>
                    <a:cubicBezTo>
                      <a:pt x="10748037" y="1405167"/>
                      <a:pt x="10736962" y="1411122"/>
                      <a:pt x="10725097" y="1411111"/>
                    </a:cubicBezTo>
                    <a:lnTo>
                      <a:pt x="10660045" y="1411111"/>
                    </a:lnTo>
                    <a:cubicBezTo>
                      <a:pt x="10603607" y="1411105"/>
                      <a:pt x="10552601" y="1377471"/>
                      <a:pt x="10530364" y="1325598"/>
                    </a:cubicBezTo>
                    <a:lnTo>
                      <a:pt x="10376341" y="966259"/>
                    </a:lnTo>
                    <a:cubicBezTo>
                      <a:pt x="10373095" y="958709"/>
                      <a:pt x="10361736" y="961884"/>
                      <a:pt x="10362865" y="969998"/>
                    </a:cubicBezTo>
                    <a:lnTo>
                      <a:pt x="10425871" y="1411111"/>
                    </a:lnTo>
                    <a:lnTo>
                      <a:pt x="10493252" y="2219608"/>
                    </a:lnTo>
                    <a:cubicBezTo>
                      <a:pt x="10494060" y="2229430"/>
                      <a:pt x="10490722" y="2239141"/>
                      <a:pt x="10484048" y="2246392"/>
                    </a:cubicBezTo>
                    <a:cubicBezTo>
                      <a:pt x="10477374" y="2253644"/>
                      <a:pt x="10467970" y="2257772"/>
                      <a:pt x="10458115" y="2257778"/>
                    </a:cubicBezTo>
                    <a:lnTo>
                      <a:pt x="10404281" y="2257778"/>
                    </a:lnTo>
                    <a:cubicBezTo>
                      <a:pt x="10335299" y="2257787"/>
                      <a:pt x="10276422" y="2207922"/>
                      <a:pt x="10265075" y="2139879"/>
                    </a:cubicBezTo>
                    <a:lnTo>
                      <a:pt x="10150704" y="1452880"/>
                    </a:lnTo>
                    <a:cubicBezTo>
                      <a:pt x="10149364" y="1444978"/>
                      <a:pt x="10138075" y="1444978"/>
                      <a:pt x="10136735" y="1452880"/>
                    </a:cubicBezTo>
                    <a:lnTo>
                      <a:pt x="10022294" y="2139879"/>
                    </a:lnTo>
                    <a:cubicBezTo>
                      <a:pt x="10010942" y="2207948"/>
                      <a:pt x="9952025" y="2257821"/>
                      <a:pt x="9883017" y="2257778"/>
                    </a:cubicBezTo>
                    <a:lnTo>
                      <a:pt x="9829183" y="2257778"/>
                    </a:lnTo>
                    <a:cubicBezTo>
                      <a:pt x="9819328" y="2257772"/>
                      <a:pt x="9809924" y="2253644"/>
                      <a:pt x="9803250" y="2246392"/>
                    </a:cubicBezTo>
                    <a:cubicBezTo>
                      <a:pt x="9796576" y="2239141"/>
                      <a:pt x="9793238" y="2229430"/>
                      <a:pt x="9794046" y="2219608"/>
                    </a:cubicBezTo>
                    <a:lnTo>
                      <a:pt x="9861427" y="1411111"/>
                    </a:lnTo>
                    <a:lnTo>
                      <a:pt x="9924433" y="969998"/>
                    </a:lnTo>
                    <a:moveTo>
                      <a:pt x="11731149" y="0"/>
                    </a:moveTo>
                    <a:cubicBezTo>
                      <a:pt x="11614248" y="0"/>
                      <a:pt x="11519482" y="94767"/>
                      <a:pt x="11519482" y="211667"/>
                    </a:cubicBezTo>
                    <a:lnTo>
                      <a:pt x="11519482" y="282222"/>
                    </a:lnTo>
                    <a:cubicBezTo>
                      <a:pt x="11519482" y="399123"/>
                      <a:pt x="11614248" y="493889"/>
                      <a:pt x="11731149" y="493889"/>
                    </a:cubicBezTo>
                    <a:cubicBezTo>
                      <a:pt x="11848050" y="493889"/>
                      <a:pt x="11942816" y="399123"/>
                      <a:pt x="11942816" y="282222"/>
                    </a:cubicBezTo>
                    <a:lnTo>
                      <a:pt x="11942816" y="211667"/>
                    </a:lnTo>
                    <a:cubicBezTo>
                      <a:pt x="11942816" y="94767"/>
                      <a:pt x="11848050" y="0"/>
                      <a:pt x="11731149" y="0"/>
                    </a:cubicBezTo>
                    <a:moveTo>
                      <a:pt x="11511933" y="969998"/>
                    </a:moveTo>
                    <a:cubicBezTo>
                      <a:pt x="11513132" y="961884"/>
                      <a:pt x="11501703" y="958709"/>
                      <a:pt x="11498528" y="966259"/>
                    </a:cubicBezTo>
                    <a:lnTo>
                      <a:pt x="11344504" y="1325598"/>
                    </a:lnTo>
                    <a:cubicBezTo>
                      <a:pt x="11322248" y="1377518"/>
                      <a:pt x="11271172" y="1411162"/>
                      <a:pt x="11214682" y="1411111"/>
                    </a:cubicBezTo>
                    <a:lnTo>
                      <a:pt x="11149630" y="1411111"/>
                    </a:lnTo>
                    <a:cubicBezTo>
                      <a:pt x="11137766" y="1411122"/>
                      <a:pt x="11126691" y="1405167"/>
                      <a:pt x="11120155" y="1395265"/>
                    </a:cubicBezTo>
                    <a:cubicBezTo>
                      <a:pt x="11113620" y="1385363"/>
                      <a:pt x="11112500" y="1372838"/>
                      <a:pt x="11117175" y="1361934"/>
                    </a:cubicBezTo>
                    <a:lnTo>
                      <a:pt x="11307816" y="917222"/>
                    </a:lnTo>
                    <a:lnTo>
                      <a:pt x="11377948" y="741821"/>
                    </a:lnTo>
                    <a:cubicBezTo>
                      <a:pt x="11420818" y="634683"/>
                      <a:pt x="11524594" y="564437"/>
                      <a:pt x="11639991" y="564444"/>
                    </a:cubicBezTo>
                    <a:lnTo>
                      <a:pt x="11822307" y="564444"/>
                    </a:lnTo>
                    <a:cubicBezTo>
                      <a:pt x="11937704" y="564437"/>
                      <a:pt x="12041480" y="634683"/>
                      <a:pt x="12084350" y="741821"/>
                    </a:cubicBezTo>
                    <a:lnTo>
                      <a:pt x="12154482" y="917222"/>
                    </a:lnTo>
                    <a:lnTo>
                      <a:pt x="12345053" y="1361934"/>
                    </a:lnTo>
                    <a:cubicBezTo>
                      <a:pt x="12349728" y="1372838"/>
                      <a:pt x="12348607" y="1385363"/>
                      <a:pt x="12342072" y="1395265"/>
                    </a:cubicBezTo>
                    <a:cubicBezTo>
                      <a:pt x="12335537" y="1405167"/>
                      <a:pt x="12324462" y="1411122"/>
                      <a:pt x="12312597" y="1411111"/>
                    </a:cubicBezTo>
                    <a:lnTo>
                      <a:pt x="12247545" y="1411111"/>
                    </a:lnTo>
                    <a:cubicBezTo>
                      <a:pt x="12191107" y="1411105"/>
                      <a:pt x="12140101" y="1377471"/>
                      <a:pt x="12117864" y="1325598"/>
                    </a:cubicBezTo>
                    <a:lnTo>
                      <a:pt x="11963841" y="966259"/>
                    </a:lnTo>
                    <a:cubicBezTo>
                      <a:pt x="11960595" y="958709"/>
                      <a:pt x="11949236" y="961884"/>
                      <a:pt x="11950365" y="969998"/>
                    </a:cubicBezTo>
                    <a:lnTo>
                      <a:pt x="12013371" y="1411111"/>
                    </a:lnTo>
                    <a:lnTo>
                      <a:pt x="12080752" y="2219608"/>
                    </a:lnTo>
                    <a:cubicBezTo>
                      <a:pt x="12081560" y="2229430"/>
                      <a:pt x="12078222" y="2239141"/>
                      <a:pt x="12071548" y="2246392"/>
                    </a:cubicBezTo>
                    <a:cubicBezTo>
                      <a:pt x="12064874" y="2253644"/>
                      <a:pt x="12055470" y="2257772"/>
                      <a:pt x="12045615" y="2257778"/>
                    </a:cubicBezTo>
                    <a:lnTo>
                      <a:pt x="11991781" y="2257778"/>
                    </a:lnTo>
                    <a:cubicBezTo>
                      <a:pt x="11922799" y="2257787"/>
                      <a:pt x="11863922" y="2207922"/>
                      <a:pt x="11852575" y="2139879"/>
                    </a:cubicBezTo>
                    <a:lnTo>
                      <a:pt x="11738204" y="1452880"/>
                    </a:lnTo>
                    <a:cubicBezTo>
                      <a:pt x="11736864" y="1444978"/>
                      <a:pt x="11725575" y="1444978"/>
                      <a:pt x="11724235" y="1452880"/>
                    </a:cubicBezTo>
                    <a:lnTo>
                      <a:pt x="11609794" y="2139879"/>
                    </a:lnTo>
                    <a:cubicBezTo>
                      <a:pt x="11598442" y="2207948"/>
                      <a:pt x="11539525" y="2257821"/>
                      <a:pt x="11470517" y="2257778"/>
                    </a:cubicBezTo>
                    <a:lnTo>
                      <a:pt x="11416683" y="2257778"/>
                    </a:lnTo>
                    <a:cubicBezTo>
                      <a:pt x="11406828" y="2257772"/>
                      <a:pt x="11397424" y="2253644"/>
                      <a:pt x="11390750" y="2246392"/>
                    </a:cubicBezTo>
                    <a:cubicBezTo>
                      <a:pt x="11384076" y="2239141"/>
                      <a:pt x="11380738" y="2229430"/>
                      <a:pt x="11381546" y="2219608"/>
                    </a:cubicBezTo>
                    <a:lnTo>
                      <a:pt x="11448927" y="1411111"/>
                    </a:lnTo>
                    <a:lnTo>
                      <a:pt x="11511933" y="969998"/>
                    </a:lnTo>
                    <a:moveTo>
                      <a:pt x="13318649" y="0"/>
                    </a:moveTo>
                    <a:cubicBezTo>
                      <a:pt x="13201749" y="0"/>
                      <a:pt x="13106983" y="94767"/>
                      <a:pt x="13106983" y="211667"/>
                    </a:cubicBezTo>
                    <a:lnTo>
                      <a:pt x="13106983" y="282222"/>
                    </a:lnTo>
                    <a:cubicBezTo>
                      <a:pt x="13106983" y="399123"/>
                      <a:pt x="13201749" y="493889"/>
                      <a:pt x="13318649" y="493889"/>
                    </a:cubicBezTo>
                    <a:cubicBezTo>
                      <a:pt x="13435549" y="493889"/>
                      <a:pt x="13530315" y="399123"/>
                      <a:pt x="13530315" y="282222"/>
                    </a:cubicBezTo>
                    <a:lnTo>
                      <a:pt x="13530315" y="211667"/>
                    </a:lnTo>
                    <a:cubicBezTo>
                      <a:pt x="13530315" y="94767"/>
                      <a:pt x="13435549" y="0"/>
                      <a:pt x="13318649" y="0"/>
                    </a:cubicBezTo>
                    <a:moveTo>
                      <a:pt x="13099433" y="969998"/>
                    </a:moveTo>
                    <a:cubicBezTo>
                      <a:pt x="13100633" y="961884"/>
                      <a:pt x="13089203" y="958709"/>
                      <a:pt x="13086028" y="966259"/>
                    </a:cubicBezTo>
                    <a:lnTo>
                      <a:pt x="12932004" y="1325598"/>
                    </a:lnTo>
                    <a:cubicBezTo>
                      <a:pt x="12909748" y="1377518"/>
                      <a:pt x="12858672" y="1411162"/>
                      <a:pt x="12802182" y="1411111"/>
                    </a:cubicBezTo>
                    <a:lnTo>
                      <a:pt x="12737130" y="1411111"/>
                    </a:lnTo>
                    <a:cubicBezTo>
                      <a:pt x="12725266" y="1411122"/>
                      <a:pt x="12714191" y="1405167"/>
                      <a:pt x="12707655" y="1395265"/>
                    </a:cubicBezTo>
                    <a:cubicBezTo>
                      <a:pt x="12701120" y="1385363"/>
                      <a:pt x="12700000" y="1372838"/>
                      <a:pt x="12704675" y="1361934"/>
                    </a:cubicBezTo>
                    <a:lnTo>
                      <a:pt x="12895316" y="917222"/>
                    </a:lnTo>
                    <a:lnTo>
                      <a:pt x="12965448" y="741821"/>
                    </a:lnTo>
                    <a:cubicBezTo>
                      <a:pt x="13008318" y="634683"/>
                      <a:pt x="13112094" y="564437"/>
                      <a:pt x="13227492" y="564444"/>
                    </a:cubicBezTo>
                    <a:lnTo>
                      <a:pt x="13409806" y="564444"/>
                    </a:lnTo>
                    <a:cubicBezTo>
                      <a:pt x="13525204" y="564437"/>
                      <a:pt x="13628980" y="634683"/>
                      <a:pt x="13671851" y="741821"/>
                    </a:cubicBezTo>
                    <a:lnTo>
                      <a:pt x="13741983" y="917222"/>
                    </a:lnTo>
                    <a:lnTo>
                      <a:pt x="13932553" y="1361934"/>
                    </a:lnTo>
                    <a:cubicBezTo>
                      <a:pt x="13937227" y="1372838"/>
                      <a:pt x="13936107" y="1385363"/>
                      <a:pt x="13929573" y="1395265"/>
                    </a:cubicBezTo>
                    <a:cubicBezTo>
                      <a:pt x="13923037" y="1405167"/>
                      <a:pt x="13911962" y="1411122"/>
                      <a:pt x="13900097" y="1411111"/>
                    </a:cubicBezTo>
                    <a:lnTo>
                      <a:pt x="13835045" y="1411111"/>
                    </a:lnTo>
                    <a:cubicBezTo>
                      <a:pt x="13778607" y="1411105"/>
                      <a:pt x="13727601" y="1377471"/>
                      <a:pt x="13705363" y="1325598"/>
                    </a:cubicBezTo>
                    <a:lnTo>
                      <a:pt x="13551342" y="966259"/>
                    </a:lnTo>
                    <a:cubicBezTo>
                      <a:pt x="13548095" y="958709"/>
                      <a:pt x="13536736" y="961884"/>
                      <a:pt x="13537865" y="969998"/>
                    </a:cubicBezTo>
                    <a:lnTo>
                      <a:pt x="13600872" y="1411111"/>
                    </a:lnTo>
                    <a:lnTo>
                      <a:pt x="13668252" y="2219608"/>
                    </a:lnTo>
                    <a:cubicBezTo>
                      <a:pt x="13669060" y="2229430"/>
                      <a:pt x="13665722" y="2239141"/>
                      <a:pt x="13659048" y="2246392"/>
                    </a:cubicBezTo>
                    <a:cubicBezTo>
                      <a:pt x="13652374" y="2253644"/>
                      <a:pt x="13642970" y="2257772"/>
                      <a:pt x="13633115" y="2257778"/>
                    </a:cubicBezTo>
                    <a:lnTo>
                      <a:pt x="13579281" y="2257778"/>
                    </a:lnTo>
                    <a:cubicBezTo>
                      <a:pt x="13510299" y="2257787"/>
                      <a:pt x="13451422" y="2207922"/>
                      <a:pt x="13440076" y="2139879"/>
                    </a:cubicBezTo>
                    <a:lnTo>
                      <a:pt x="13325704" y="1452880"/>
                    </a:lnTo>
                    <a:cubicBezTo>
                      <a:pt x="13324363" y="1444978"/>
                      <a:pt x="13313076" y="1444978"/>
                      <a:pt x="13311735" y="1452880"/>
                    </a:cubicBezTo>
                    <a:lnTo>
                      <a:pt x="13197294" y="2139879"/>
                    </a:lnTo>
                    <a:cubicBezTo>
                      <a:pt x="13185942" y="2207948"/>
                      <a:pt x="13127025" y="2257821"/>
                      <a:pt x="13058017" y="2257778"/>
                    </a:cubicBezTo>
                    <a:lnTo>
                      <a:pt x="13004183" y="2257778"/>
                    </a:lnTo>
                    <a:cubicBezTo>
                      <a:pt x="12994328" y="2257772"/>
                      <a:pt x="12984924" y="2253644"/>
                      <a:pt x="12978250" y="2246392"/>
                    </a:cubicBezTo>
                    <a:cubicBezTo>
                      <a:pt x="12971576" y="2239141"/>
                      <a:pt x="12968239" y="2229430"/>
                      <a:pt x="12969046" y="2219608"/>
                    </a:cubicBezTo>
                    <a:lnTo>
                      <a:pt x="13036427" y="1411111"/>
                    </a:lnTo>
                    <a:lnTo>
                      <a:pt x="13099433" y="969998"/>
                    </a:lnTo>
                    <a:moveTo>
                      <a:pt x="14906149" y="0"/>
                    </a:moveTo>
                    <a:cubicBezTo>
                      <a:pt x="14789249" y="0"/>
                      <a:pt x="14694483" y="94767"/>
                      <a:pt x="14694483" y="211667"/>
                    </a:cubicBezTo>
                    <a:lnTo>
                      <a:pt x="14694483" y="282222"/>
                    </a:lnTo>
                    <a:cubicBezTo>
                      <a:pt x="14694483" y="399123"/>
                      <a:pt x="14789249" y="493889"/>
                      <a:pt x="14906149" y="493889"/>
                    </a:cubicBezTo>
                    <a:cubicBezTo>
                      <a:pt x="15023049" y="493889"/>
                      <a:pt x="15117815" y="399123"/>
                      <a:pt x="15117815" y="282222"/>
                    </a:cubicBezTo>
                    <a:lnTo>
                      <a:pt x="15117815" y="211667"/>
                    </a:lnTo>
                    <a:cubicBezTo>
                      <a:pt x="15117815" y="94767"/>
                      <a:pt x="15023049" y="0"/>
                      <a:pt x="14906149" y="0"/>
                    </a:cubicBezTo>
                    <a:moveTo>
                      <a:pt x="14686933" y="969998"/>
                    </a:moveTo>
                    <a:cubicBezTo>
                      <a:pt x="14688133" y="961884"/>
                      <a:pt x="14676703" y="958709"/>
                      <a:pt x="14673528" y="966259"/>
                    </a:cubicBezTo>
                    <a:lnTo>
                      <a:pt x="14519504" y="1325598"/>
                    </a:lnTo>
                    <a:cubicBezTo>
                      <a:pt x="14497248" y="1377518"/>
                      <a:pt x="14446172" y="1411162"/>
                      <a:pt x="14389683" y="1411111"/>
                    </a:cubicBezTo>
                    <a:lnTo>
                      <a:pt x="14324629" y="1411111"/>
                    </a:lnTo>
                    <a:cubicBezTo>
                      <a:pt x="14312765" y="1411122"/>
                      <a:pt x="14301690" y="1405167"/>
                      <a:pt x="14295155" y="1395265"/>
                    </a:cubicBezTo>
                    <a:cubicBezTo>
                      <a:pt x="14288619" y="1385363"/>
                      <a:pt x="14287500" y="1372838"/>
                      <a:pt x="14292174" y="1361934"/>
                    </a:cubicBezTo>
                    <a:lnTo>
                      <a:pt x="14482815" y="917222"/>
                    </a:lnTo>
                    <a:lnTo>
                      <a:pt x="14552947" y="741821"/>
                    </a:lnTo>
                    <a:cubicBezTo>
                      <a:pt x="14595818" y="634683"/>
                      <a:pt x="14699594" y="564437"/>
                      <a:pt x="14814992" y="564444"/>
                    </a:cubicBezTo>
                    <a:lnTo>
                      <a:pt x="14997306" y="564444"/>
                    </a:lnTo>
                    <a:cubicBezTo>
                      <a:pt x="15112704" y="564437"/>
                      <a:pt x="15216480" y="634683"/>
                      <a:pt x="15259351" y="741821"/>
                    </a:cubicBezTo>
                    <a:lnTo>
                      <a:pt x="15329483" y="917222"/>
                    </a:lnTo>
                    <a:lnTo>
                      <a:pt x="15520053" y="1361934"/>
                    </a:lnTo>
                    <a:cubicBezTo>
                      <a:pt x="15524727" y="1372838"/>
                      <a:pt x="15523607" y="1385363"/>
                      <a:pt x="15517073" y="1395265"/>
                    </a:cubicBezTo>
                    <a:cubicBezTo>
                      <a:pt x="15510537" y="1405167"/>
                      <a:pt x="15499462" y="1411122"/>
                      <a:pt x="15487597" y="1411111"/>
                    </a:cubicBezTo>
                    <a:lnTo>
                      <a:pt x="15422545" y="1411111"/>
                    </a:lnTo>
                    <a:cubicBezTo>
                      <a:pt x="15366107" y="1411105"/>
                      <a:pt x="15315101" y="1377471"/>
                      <a:pt x="15292863" y="1325598"/>
                    </a:cubicBezTo>
                    <a:lnTo>
                      <a:pt x="15138842" y="966259"/>
                    </a:lnTo>
                    <a:cubicBezTo>
                      <a:pt x="15135595" y="958709"/>
                      <a:pt x="15124236" y="961884"/>
                      <a:pt x="15125365" y="969998"/>
                    </a:cubicBezTo>
                    <a:lnTo>
                      <a:pt x="15188372" y="1411111"/>
                    </a:lnTo>
                    <a:lnTo>
                      <a:pt x="15255752" y="2219608"/>
                    </a:lnTo>
                    <a:cubicBezTo>
                      <a:pt x="15256560" y="2229430"/>
                      <a:pt x="15253222" y="2239141"/>
                      <a:pt x="15246548" y="2246392"/>
                    </a:cubicBezTo>
                    <a:cubicBezTo>
                      <a:pt x="15239874" y="2253644"/>
                      <a:pt x="15230470" y="2257772"/>
                      <a:pt x="15220615" y="2257778"/>
                    </a:cubicBezTo>
                    <a:lnTo>
                      <a:pt x="15166781" y="2257778"/>
                    </a:lnTo>
                    <a:cubicBezTo>
                      <a:pt x="15097799" y="2257787"/>
                      <a:pt x="15038922" y="2207922"/>
                      <a:pt x="15027576" y="2139879"/>
                    </a:cubicBezTo>
                    <a:lnTo>
                      <a:pt x="14913204" y="1452880"/>
                    </a:lnTo>
                    <a:cubicBezTo>
                      <a:pt x="14911863" y="1444978"/>
                      <a:pt x="14900576" y="1444978"/>
                      <a:pt x="14899235" y="1452880"/>
                    </a:cubicBezTo>
                    <a:lnTo>
                      <a:pt x="14784794" y="2139879"/>
                    </a:lnTo>
                    <a:cubicBezTo>
                      <a:pt x="14773442" y="2207948"/>
                      <a:pt x="14714525" y="2257821"/>
                      <a:pt x="14645517" y="2257778"/>
                    </a:cubicBezTo>
                    <a:lnTo>
                      <a:pt x="14591683" y="2257778"/>
                    </a:lnTo>
                    <a:cubicBezTo>
                      <a:pt x="14581828" y="2257772"/>
                      <a:pt x="14572425" y="2253644"/>
                      <a:pt x="14565750" y="2246392"/>
                    </a:cubicBezTo>
                    <a:cubicBezTo>
                      <a:pt x="14559076" y="2239141"/>
                      <a:pt x="14555738" y="2229430"/>
                      <a:pt x="14556547" y="2219608"/>
                    </a:cubicBezTo>
                    <a:lnTo>
                      <a:pt x="14623927" y="1411111"/>
                    </a:lnTo>
                    <a:lnTo>
                      <a:pt x="14686933" y="969998"/>
                    </a:lnTo>
                    <a:moveTo>
                      <a:pt x="618649" y="2575278"/>
                    </a:moveTo>
                    <a:cubicBezTo>
                      <a:pt x="501749" y="2575278"/>
                      <a:pt x="406982" y="2670045"/>
                      <a:pt x="406982" y="2786944"/>
                    </a:cubicBezTo>
                    <a:lnTo>
                      <a:pt x="406982" y="2857500"/>
                    </a:lnTo>
                    <a:cubicBezTo>
                      <a:pt x="406982" y="2974401"/>
                      <a:pt x="501749" y="3069167"/>
                      <a:pt x="618649" y="3069167"/>
                    </a:cubicBezTo>
                    <a:cubicBezTo>
                      <a:pt x="735549" y="3069167"/>
                      <a:pt x="830316" y="2974401"/>
                      <a:pt x="830316" y="2857500"/>
                    </a:cubicBezTo>
                    <a:lnTo>
                      <a:pt x="830316" y="2786944"/>
                    </a:lnTo>
                    <a:cubicBezTo>
                      <a:pt x="830316" y="2670045"/>
                      <a:pt x="735549" y="2575278"/>
                      <a:pt x="618649" y="2575278"/>
                    </a:cubicBezTo>
                    <a:moveTo>
                      <a:pt x="399433" y="3545276"/>
                    </a:moveTo>
                    <a:cubicBezTo>
                      <a:pt x="400632" y="3537162"/>
                      <a:pt x="389202" y="3533987"/>
                      <a:pt x="386027" y="3541537"/>
                    </a:cubicBezTo>
                    <a:lnTo>
                      <a:pt x="232005" y="3900876"/>
                    </a:lnTo>
                    <a:cubicBezTo>
                      <a:pt x="209748" y="3952796"/>
                      <a:pt x="158672" y="3986439"/>
                      <a:pt x="102182" y="3986389"/>
                    </a:cubicBezTo>
                    <a:lnTo>
                      <a:pt x="37130" y="3986389"/>
                    </a:lnTo>
                    <a:cubicBezTo>
                      <a:pt x="25266" y="3986400"/>
                      <a:pt x="14190" y="3980445"/>
                      <a:pt x="7655" y="3970543"/>
                    </a:cubicBezTo>
                    <a:cubicBezTo>
                      <a:pt x="1120" y="3960640"/>
                      <a:pt x="0" y="3948117"/>
                      <a:pt x="4675" y="3937212"/>
                    </a:cubicBezTo>
                    <a:lnTo>
                      <a:pt x="195316" y="3492500"/>
                    </a:lnTo>
                    <a:lnTo>
                      <a:pt x="265448" y="3317100"/>
                    </a:lnTo>
                    <a:cubicBezTo>
                      <a:pt x="308318" y="3209960"/>
                      <a:pt x="412094" y="3139715"/>
                      <a:pt x="527491" y="3139723"/>
                    </a:cubicBezTo>
                    <a:lnTo>
                      <a:pt x="709807" y="3139723"/>
                    </a:lnTo>
                    <a:cubicBezTo>
                      <a:pt x="825204" y="3139715"/>
                      <a:pt x="928980" y="3209960"/>
                      <a:pt x="971850" y="3317100"/>
                    </a:cubicBezTo>
                    <a:lnTo>
                      <a:pt x="1041982" y="3492500"/>
                    </a:lnTo>
                    <a:lnTo>
                      <a:pt x="1232553" y="3937212"/>
                    </a:lnTo>
                    <a:cubicBezTo>
                      <a:pt x="1237228" y="3948117"/>
                      <a:pt x="1236108" y="3960640"/>
                      <a:pt x="1229572" y="3970543"/>
                    </a:cubicBezTo>
                    <a:cubicBezTo>
                      <a:pt x="1223037" y="3980445"/>
                      <a:pt x="1211962" y="3986400"/>
                      <a:pt x="1200097" y="3986389"/>
                    </a:cubicBezTo>
                    <a:lnTo>
                      <a:pt x="1135045" y="3986389"/>
                    </a:lnTo>
                    <a:cubicBezTo>
                      <a:pt x="1078607" y="3986383"/>
                      <a:pt x="1027601" y="3952749"/>
                      <a:pt x="1005364" y="3900876"/>
                    </a:cubicBezTo>
                    <a:lnTo>
                      <a:pt x="851341" y="3541537"/>
                    </a:lnTo>
                    <a:cubicBezTo>
                      <a:pt x="848096" y="3533987"/>
                      <a:pt x="836736" y="3537162"/>
                      <a:pt x="837865" y="3545276"/>
                    </a:cubicBezTo>
                    <a:lnTo>
                      <a:pt x="900871" y="3986389"/>
                    </a:lnTo>
                    <a:lnTo>
                      <a:pt x="968252" y="4794885"/>
                    </a:lnTo>
                    <a:cubicBezTo>
                      <a:pt x="969060" y="4804706"/>
                      <a:pt x="965723" y="4814419"/>
                      <a:pt x="959048" y="4821670"/>
                    </a:cubicBezTo>
                    <a:cubicBezTo>
                      <a:pt x="952374" y="4828921"/>
                      <a:pt x="942970" y="4833049"/>
                      <a:pt x="933115" y="4833055"/>
                    </a:cubicBezTo>
                    <a:lnTo>
                      <a:pt x="879281" y="4833055"/>
                    </a:lnTo>
                    <a:cubicBezTo>
                      <a:pt x="810300" y="4833064"/>
                      <a:pt x="751423" y="4783199"/>
                      <a:pt x="740075" y="4715157"/>
                    </a:cubicBezTo>
                    <a:lnTo>
                      <a:pt x="625705" y="4028159"/>
                    </a:lnTo>
                    <a:cubicBezTo>
                      <a:pt x="624364" y="4020255"/>
                      <a:pt x="613075" y="4020255"/>
                      <a:pt x="611735" y="4028159"/>
                    </a:cubicBezTo>
                    <a:lnTo>
                      <a:pt x="497293" y="4715157"/>
                    </a:lnTo>
                    <a:cubicBezTo>
                      <a:pt x="485942" y="4783226"/>
                      <a:pt x="427025" y="4833099"/>
                      <a:pt x="358017" y="4833055"/>
                    </a:cubicBezTo>
                    <a:lnTo>
                      <a:pt x="304183" y="4833055"/>
                    </a:lnTo>
                    <a:cubicBezTo>
                      <a:pt x="294328" y="4833049"/>
                      <a:pt x="284924" y="4828921"/>
                      <a:pt x="278250" y="4821670"/>
                    </a:cubicBezTo>
                    <a:cubicBezTo>
                      <a:pt x="271575" y="4814419"/>
                      <a:pt x="268238" y="4804706"/>
                      <a:pt x="269046" y="4794885"/>
                    </a:cubicBezTo>
                    <a:lnTo>
                      <a:pt x="336427" y="3986389"/>
                    </a:lnTo>
                    <a:lnTo>
                      <a:pt x="399433" y="3545276"/>
                    </a:lnTo>
                    <a:moveTo>
                      <a:pt x="2206149" y="2575278"/>
                    </a:moveTo>
                    <a:cubicBezTo>
                      <a:pt x="2089249" y="2575278"/>
                      <a:pt x="1994482" y="2670045"/>
                      <a:pt x="1994482" y="2786944"/>
                    </a:cubicBezTo>
                    <a:lnTo>
                      <a:pt x="1994482" y="2857500"/>
                    </a:lnTo>
                    <a:cubicBezTo>
                      <a:pt x="1994482" y="2974401"/>
                      <a:pt x="2089249" y="3069167"/>
                      <a:pt x="2206149" y="3069167"/>
                    </a:cubicBezTo>
                    <a:cubicBezTo>
                      <a:pt x="2323049" y="3069167"/>
                      <a:pt x="2417816" y="2974401"/>
                      <a:pt x="2417816" y="2857500"/>
                    </a:cubicBezTo>
                    <a:lnTo>
                      <a:pt x="2417816" y="2786944"/>
                    </a:lnTo>
                    <a:cubicBezTo>
                      <a:pt x="2417816" y="2670045"/>
                      <a:pt x="2323049" y="2575278"/>
                      <a:pt x="2206149" y="2575278"/>
                    </a:cubicBezTo>
                    <a:moveTo>
                      <a:pt x="1986933" y="3545276"/>
                    </a:moveTo>
                    <a:cubicBezTo>
                      <a:pt x="1988132" y="3537162"/>
                      <a:pt x="1976702" y="3533987"/>
                      <a:pt x="1973527" y="3541537"/>
                    </a:cubicBezTo>
                    <a:lnTo>
                      <a:pt x="1819505" y="3900876"/>
                    </a:lnTo>
                    <a:cubicBezTo>
                      <a:pt x="1797248" y="3952796"/>
                      <a:pt x="1746172" y="3986439"/>
                      <a:pt x="1689682" y="3986389"/>
                    </a:cubicBezTo>
                    <a:lnTo>
                      <a:pt x="1624630" y="3986389"/>
                    </a:lnTo>
                    <a:cubicBezTo>
                      <a:pt x="1612766" y="3986400"/>
                      <a:pt x="1601690" y="3980445"/>
                      <a:pt x="1595155" y="3970543"/>
                    </a:cubicBezTo>
                    <a:cubicBezTo>
                      <a:pt x="1588620" y="3960640"/>
                      <a:pt x="1587500" y="3948117"/>
                      <a:pt x="1592175" y="3937212"/>
                    </a:cubicBezTo>
                    <a:lnTo>
                      <a:pt x="1782816" y="3492500"/>
                    </a:lnTo>
                    <a:lnTo>
                      <a:pt x="1852948" y="3317100"/>
                    </a:lnTo>
                    <a:cubicBezTo>
                      <a:pt x="1895818" y="3209960"/>
                      <a:pt x="1999595" y="3139715"/>
                      <a:pt x="2114991" y="3139723"/>
                    </a:cubicBezTo>
                    <a:lnTo>
                      <a:pt x="2297307" y="3139723"/>
                    </a:lnTo>
                    <a:cubicBezTo>
                      <a:pt x="2412703" y="3139715"/>
                      <a:pt x="2516480" y="3209960"/>
                      <a:pt x="2559350" y="3317100"/>
                    </a:cubicBezTo>
                    <a:lnTo>
                      <a:pt x="2629482" y="3492500"/>
                    </a:lnTo>
                    <a:lnTo>
                      <a:pt x="2820053" y="3937212"/>
                    </a:lnTo>
                    <a:cubicBezTo>
                      <a:pt x="2824728" y="3948117"/>
                      <a:pt x="2823608" y="3960640"/>
                      <a:pt x="2817072" y="3970543"/>
                    </a:cubicBezTo>
                    <a:cubicBezTo>
                      <a:pt x="2810537" y="3980445"/>
                      <a:pt x="2799462" y="3986400"/>
                      <a:pt x="2787597" y="3986389"/>
                    </a:cubicBezTo>
                    <a:lnTo>
                      <a:pt x="2722545" y="3986389"/>
                    </a:lnTo>
                    <a:cubicBezTo>
                      <a:pt x="2666107" y="3986383"/>
                      <a:pt x="2615101" y="3952749"/>
                      <a:pt x="2592864" y="3900876"/>
                    </a:cubicBezTo>
                    <a:lnTo>
                      <a:pt x="2438841" y="3541537"/>
                    </a:lnTo>
                    <a:cubicBezTo>
                      <a:pt x="2435596" y="3533987"/>
                      <a:pt x="2424236" y="3537162"/>
                      <a:pt x="2425365" y="3545276"/>
                    </a:cubicBezTo>
                    <a:lnTo>
                      <a:pt x="2488371" y="3986389"/>
                    </a:lnTo>
                    <a:lnTo>
                      <a:pt x="2555752" y="4794885"/>
                    </a:lnTo>
                    <a:cubicBezTo>
                      <a:pt x="2556560" y="4804706"/>
                      <a:pt x="2553223" y="4814419"/>
                      <a:pt x="2546548" y="4821670"/>
                    </a:cubicBezTo>
                    <a:cubicBezTo>
                      <a:pt x="2539874" y="4828921"/>
                      <a:pt x="2530470" y="4833049"/>
                      <a:pt x="2520615" y="4833055"/>
                    </a:cubicBezTo>
                    <a:lnTo>
                      <a:pt x="2466781" y="4833055"/>
                    </a:lnTo>
                    <a:cubicBezTo>
                      <a:pt x="2397800" y="4833064"/>
                      <a:pt x="2338923" y="4783199"/>
                      <a:pt x="2327575" y="4715157"/>
                    </a:cubicBezTo>
                    <a:lnTo>
                      <a:pt x="2213205" y="4028159"/>
                    </a:lnTo>
                    <a:cubicBezTo>
                      <a:pt x="2211864" y="4020255"/>
                      <a:pt x="2200575" y="4020255"/>
                      <a:pt x="2199234" y="4028159"/>
                    </a:cubicBezTo>
                    <a:lnTo>
                      <a:pt x="2084793" y="4715157"/>
                    </a:lnTo>
                    <a:cubicBezTo>
                      <a:pt x="2073442" y="4783226"/>
                      <a:pt x="2014525" y="4833099"/>
                      <a:pt x="1945517" y="4833055"/>
                    </a:cubicBezTo>
                    <a:lnTo>
                      <a:pt x="1891683" y="4833055"/>
                    </a:lnTo>
                    <a:cubicBezTo>
                      <a:pt x="1881828" y="4833049"/>
                      <a:pt x="1872424" y="4828921"/>
                      <a:pt x="1865750" y="4821670"/>
                    </a:cubicBezTo>
                    <a:cubicBezTo>
                      <a:pt x="1859075" y="4814419"/>
                      <a:pt x="1855738" y="4804706"/>
                      <a:pt x="1856546" y="4794885"/>
                    </a:cubicBezTo>
                    <a:lnTo>
                      <a:pt x="1923927" y="3986389"/>
                    </a:lnTo>
                    <a:lnTo>
                      <a:pt x="1986933" y="3545276"/>
                    </a:lnTo>
                    <a:moveTo>
                      <a:pt x="3793649" y="2575278"/>
                    </a:moveTo>
                    <a:cubicBezTo>
                      <a:pt x="3676749" y="2575278"/>
                      <a:pt x="3581982" y="2670045"/>
                      <a:pt x="3581982" y="2786944"/>
                    </a:cubicBezTo>
                    <a:lnTo>
                      <a:pt x="3581982" y="2857500"/>
                    </a:lnTo>
                    <a:cubicBezTo>
                      <a:pt x="3581982" y="2974401"/>
                      <a:pt x="3676749" y="3069167"/>
                      <a:pt x="3793649" y="3069167"/>
                    </a:cubicBezTo>
                    <a:cubicBezTo>
                      <a:pt x="3910549" y="3069167"/>
                      <a:pt x="4005316" y="2974401"/>
                      <a:pt x="4005316" y="2857500"/>
                    </a:cubicBezTo>
                    <a:lnTo>
                      <a:pt x="4005316" y="2786944"/>
                    </a:lnTo>
                    <a:cubicBezTo>
                      <a:pt x="4005316" y="2670045"/>
                      <a:pt x="3910549" y="2575278"/>
                      <a:pt x="3793649" y="2575278"/>
                    </a:cubicBezTo>
                    <a:moveTo>
                      <a:pt x="3574433" y="3545276"/>
                    </a:moveTo>
                    <a:cubicBezTo>
                      <a:pt x="3575632" y="3537162"/>
                      <a:pt x="3564202" y="3533987"/>
                      <a:pt x="3561027" y="3541537"/>
                    </a:cubicBezTo>
                    <a:lnTo>
                      <a:pt x="3407004" y="3900876"/>
                    </a:lnTo>
                    <a:cubicBezTo>
                      <a:pt x="3384748" y="3952796"/>
                      <a:pt x="3333672" y="3986439"/>
                      <a:pt x="3277182" y="3986389"/>
                    </a:cubicBezTo>
                    <a:lnTo>
                      <a:pt x="3212130" y="3986389"/>
                    </a:lnTo>
                    <a:cubicBezTo>
                      <a:pt x="3200266" y="3986400"/>
                      <a:pt x="3189190" y="3980445"/>
                      <a:pt x="3182655" y="3970543"/>
                    </a:cubicBezTo>
                    <a:cubicBezTo>
                      <a:pt x="3176120" y="3960640"/>
                      <a:pt x="3175000" y="3948117"/>
                      <a:pt x="3179675" y="3937212"/>
                    </a:cubicBezTo>
                    <a:lnTo>
                      <a:pt x="3370316" y="3492500"/>
                    </a:lnTo>
                    <a:lnTo>
                      <a:pt x="3440448" y="3317100"/>
                    </a:lnTo>
                    <a:cubicBezTo>
                      <a:pt x="3483318" y="3209960"/>
                      <a:pt x="3587095" y="3139715"/>
                      <a:pt x="3702491" y="3139723"/>
                    </a:cubicBezTo>
                    <a:lnTo>
                      <a:pt x="3884807" y="3139723"/>
                    </a:lnTo>
                    <a:cubicBezTo>
                      <a:pt x="4000203" y="3139715"/>
                      <a:pt x="4103980" y="3209960"/>
                      <a:pt x="4146850" y="3317100"/>
                    </a:cubicBezTo>
                    <a:lnTo>
                      <a:pt x="4216982" y="3492500"/>
                    </a:lnTo>
                    <a:lnTo>
                      <a:pt x="4407553" y="3937212"/>
                    </a:lnTo>
                    <a:cubicBezTo>
                      <a:pt x="4412228" y="3948117"/>
                      <a:pt x="4411107" y="3960640"/>
                      <a:pt x="4404572" y="3970543"/>
                    </a:cubicBezTo>
                    <a:cubicBezTo>
                      <a:pt x="4398037" y="3980445"/>
                      <a:pt x="4386962" y="3986400"/>
                      <a:pt x="4375097" y="3986389"/>
                    </a:cubicBezTo>
                    <a:lnTo>
                      <a:pt x="4310045" y="3986389"/>
                    </a:lnTo>
                    <a:cubicBezTo>
                      <a:pt x="4253607" y="3986383"/>
                      <a:pt x="4202601" y="3952749"/>
                      <a:pt x="4180364" y="3900876"/>
                    </a:cubicBezTo>
                    <a:lnTo>
                      <a:pt x="4026341" y="3541537"/>
                    </a:lnTo>
                    <a:cubicBezTo>
                      <a:pt x="4023096" y="3533987"/>
                      <a:pt x="4011736" y="3537162"/>
                      <a:pt x="4012865" y="3545276"/>
                    </a:cubicBezTo>
                    <a:lnTo>
                      <a:pt x="4075871" y="3986389"/>
                    </a:lnTo>
                    <a:lnTo>
                      <a:pt x="4143252" y="4794885"/>
                    </a:lnTo>
                    <a:cubicBezTo>
                      <a:pt x="4144060" y="4804706"/>
                      <a:pt x="4140723" y="4814419"/>
                      <a:pt x="4134048" y="4821670"/>
                    </a:cubicBezTo>
                    <a:cubicBezTo>
                      <a:pt x="4127374" y="4828921"/>
                      <a:pt x="4117970" y="4833049"/>
                      <a:pt x="4108115" y="4833055"/>
                    </a:cubicBezTo>
                    <a:lnTo>
                      <a:pt x="4054281" y="4833055"/>
                    </a:lnTo>
                    <a:cubicBezTo>
                      <a:pt x="3985299" y="4833064"/>
                      <a:pt x="3926423" y="4783199"/>
                      <a:pt x="3915075" y="4715157"/>
                    </a:cubicBezTo>
                    <a:lnTo>
                      <a:pt x="3800704" y="4028159"/>
                    </a:lnTo>
                    <a:cubicBezTo>
                      <a:pt x="3799364" y="4020255"/>
                      <a:pt x="3788075" y="4020255"/>
                      <a:pt x="3786735" y="4028159"/>
                    </a:cubicBezTo>
                    <a:lnTo>
                      <a:pt x="3672294" y="4715157"/>
                    </a:lnTo>
                    <a:cubicBezTo>
                      <a:pt x="3660942" y="4783226"/>
                      <a:pt x="3602025" y="4833099"/>
                      <a:pt x="3533017" y="4833055"/>
                    </a:cubicBezTo>
                    <a:lnTo>
                      <a:pt x="3479183" y="4833055"/>
                    </a:lnTo>
                    <a:cubicBezTo>
                      <a:pt x="3469328" y="4833049"/>
                      <a:pt x="3459924" y="4828921"/>
                      <a:pt x="3453250" y="4821670"/>
                    </a:cubicBezTo>
                    <a:cubicBezTo>
                      <a:pt x="3446575" y="4814419"/>
                      <a:pt x="3443238" y="4804706"/>
                      <a:pt x="3444046" y="4794885"/>
                    </a:cubicBezTo>
                    <a:lnTo>
                      <a:pt x="3511427" y="3986389"/>
                    </a:lnTo>
                    <a:lnTo>
                      <a:pt x="3574433" y="3545276"/>
                    </a:lnTo>
                    <a:moveTo>
                      <a:pt x="5381149" y="2575278"/>
                    </a:moveTo>
                    <a:cubicBezTo>
                      <a:pt x="5264249" y="2575278"/>
                      <a:pt x="5169482" y="2670045"/>
                      <a:pt x="5169482" y="2786944"/>
                    </a:cubicBezTo>
                    <a:lnTo>
                      <a:pt x="5169482" y="2857500"/>
                    </a:lnTo>
                    <a:cubicBezTo>
                      <a:pt x="5169482" y="2974401"/>
                      <a:pt x="5264249" y="3069167"/>
                      <a:pt x="5381149" y="3069167"/>
                    </a:cubicBezTo>
                    <a:cubicBezTo>
                      <a:pt x="5498049" y="3069167"/>
                      <a:pt x="5592816" y="2974401"/>
                      <a:pt x="5592816" y="2857500"/>
                    </a:cubicBezTo>
                    <a:lnTo>
                      <a:pt x="5592816" y="2786944"/>
                    </a:lnTo>
                    <a:cubicBezTo>
                      <a:pt x="5592816" y="2670045"/>
                      <a:pt x="5498049" y="2575278"/>
                      <a:pt x="5381149" y="2575278"/>
                    </a:cubicBezTo>
                    <a:moveTo>
                      <a:pt x="5161933" y="3545276"/>
                    </a:moveTo>
                    <a:cubicBezTo>
                      <a:pt x="5163132" y="3537162"/>
                      <a:pt x="5151702" y="3533987"/>
                      <a:pt x="5148527" y="3541537"/>
                    </a:cubicBezTo>
                    <a:lnTo>
                      <a:pt x="4994504" y="3900876"/>
                    </a:lnTo>
                    <a:cubicBezTo>
                      <a:pt x="4972248" y="3952796"/>
                      <a:pt x="4921172" y="3986439"/>
                      <a:pt x="4864682" y="3986389"/>
                    </a:cubicBezTo>
                    <a:lnTo>
                      <a:pt x="4799630" y="3986389"/>
                    </a:lnTo>
                    <a:cubicBezTo>
                      <a:pt x="4787765" y="3986400"/>
                      <a:pt x="4776691" y="3980445"/>
                      <a:pt x="4770155" y="3970543"/>
                    </a:cubicBezTo>
                    <a:cubicBezTo>
                      <a:pt x="4763620" y="3960640"/>
                      <a:pt x="4762500" y="3948117"/>
                      <a:pt x="4767174" y="3937212"/>
                    </a:cubicBezTo>
                    <a:lnTo>
                      <a:pt x="4957816" y="3492500"/>
                    </a:lnTo>
                    <a:lnTo>
                      <a:pt x="5027948" y="3317100"/>
                    </a:lnTo>
                    <a:cubicBezTo>
                      <a:pt x="5070818" y="3209960"/>
                      <a:pt x="5174595" y="3139715"/>
                      <a:pt x="5289991" y="3139723"/>
                    </a:cubicBezTo>
                    <a:lnTo>
                      <a:pt x="5472307" y="3139723"/>
                    </a:lnTo>
                    <a:cubicBezTo>
                      <a:pt x="5587703" y="3139715"/>
                      <a:pt x="5691480" y="3209960"/>
                      <a:pt x="5734350" y="3317100"/>
                    </a:cubicBezTo>
                    <a:lnTo>
                      <a:pt x="5804482" y="3492500"/>
                    </a:lnTo>
                    <a:lnTo>
                      <a:pt x="5995053" y="3937212"/>
                    </a:lnTo>
                    <a:cubicBezTo>
                      <a:pt x="5999728" y="3948117"/>
                      <a:pt x="5998607" y="3960640"/>
                      <a:pt x="5992072" y="3970543"/>
                    </a:cubicBezTo>
                    <a:cubicBezTo>
                      <a:pt x="5985537" y="3980445"/>
                      <a:pt x="5974462" y="3986400"/>
                      <a:pt x="5962597" y="3986389"/>
                    </a:cubicBezTo>
                    <a:lnTo>
                      <a:pt x="5897545" y="3986389"/>
                    </a:lnTo>
                    <a:cubicBezTo>
                      <a:pt x="5841107" y="3986383"/>
                      <a:pt x="5790101" y="3952749"/>
                      <a:pt x="5767864" y="3900876"/>
                    </a:cubicBezTo>
                    <a:lnTo>
                      <a:pt x="5613841" y="3541537"/>
                    </a:lnTo>
                    <a:cubicBezTo>
                      <a:pt x="5610596" y="3533987"/>
                      <a:pt x="5599236" y="3537162"/>
                      <a:pt x="5600365" y="3545276"/>
                    </a:cubicBezTo>
                    <a:lnTo>
                      <a:pt x="5663371" y="3986389"/>
                    </a:lnTo>
                    <a:lnTo>
                      <a:pt x="5730752" y="4794885"/>
                    </a:lnTo>
                    <a:cubicBezTo>
                      <a:pt x="5731560" y="4804706"/>
                      <a:pt x="5728223" y="4814419"/>
                      <a:pt x="5721548" y="4821670"/>
                    </a:cubicBezTo>
                    <a:cubicBezTo>
                      <a:pt x="5714874" y="4828921"/>
                      <a:pt x="5705470" y="4833049"/>
                      <a:pt x="5695615" y="4833055"/>
                    </a:cubicBezTo>
                    <a:lnTo>
                      <a:pt x="5641781" y="4833055"/>
                    </a:lnTo>
                    <a:cubicBezTo>
                      <a:pt x="5572799" y="4833064"/>
                      <a:pt x="5513923" y="4783199"/>
                      <a:pt x="5502575" y="4715157"/>
                    </a:cubicBezTo>
                    <a:lnTo>
                      <a:pt x="5388204" y="4028159"/>
                    </a:lnTo>
                    <a:cubicBezTo>
                      <a:pt x="5386864" y="4020255"/>
                      <a:pt x="5375575" y="4020255"/>
                      <a:pt x="5374235" y="4028159"/>
                    </a:cubicBezTo>
                    <a:lnTo>
                      <a:pt x="5259794" y="4715157"/>
                    </a:lnTo>
                    <a:cubicBezTo>
                      <a:pt x="5248442" y="4783226"/>
                      <a:pt x="5189525" y="4833099"/>
                      <a:pt x="5120517" y="4833055"/>
                    </a:cubicBezTo>
                    <a:lnTo>
                      <a:pt x="5066683" y="4833055"/>
                    </a:lnTo>
                    <a:cubicBezTo>
                      <a:pt x="5056828" y="4833049"/>
                      <a:pt x="5047424" y="4828921"/>
                      <a:pt x="5040750" y="4821670"/>
                    </a:cubicBezTo>
                    <a:cubicBezTo>
                      <a:pt x="5034075" y="4814419"/>
                      <a:pt x="5030738" y="4804706"/>
                      <a:pt x="5031546" y="4794885"/>
                    </a:cubicBezTo>
                    <a:lnTo>
                      <a:pt x="5098927" y="3986389"/>
                    </a:lnTo>
                    <a:lnTo>
                      <a:pt x="5161933" y="3545276"/>
                    </a:lnTo>
                    <a:moveTo>
                      <a:pt x="6968649" y="2575278"/>
                    </a:moveTo>
                    <a:cubicBezTo>
                      <a:pt x="6851748" y="2575278"/>
                      <a:pt x="6756982" y="2670045"/>
                      <a:pt x="6756982" y="2786944"/>
                    </a:cubicBezTo>
                    <a:lnTo>
                      <a:pt x="6756982" y="2857500"/>
                    </a:lnTo>
                    <a:cubicBezTo>
                      <a:pt x="6756982" y="2974401"/>
                      <a:pt x="6851748" y="3069167"/>
                      <a:pt x="6968649" y="3069167"/>
                    </a:cubicBezTo>
                    <a:cubicBezTo>
                      <a:pt x="7085550" y="3069167"/>
                      <a:pt x="7180316" y="2974401"/>
                      <a:pt x="7180316" y="2857500"/>
                    </a:cubicBezTo>
                    <a:lnTo>
                      <a:pt x="7180316" y="2786944"/>
                    </a:lnTo>
                    <a:cubicBezTo>
                      <a:pt x="7180316" y="2670045"/>
                      <a:pt x="7085550" y="2575278"/>
                      <a:pt x="6968649" y="2575278"/>
                    </a:cubicBezTo>
                    <a:moveTo>
                      <a:pt x="6749433" y="3545276"/>
                    </a:moveTo>
                    <a:cubicBezTo>
                      <a:pt x="6750632" y="3537162"/>
                      <a:pt x="6739203" y="3533987"/>
                      <a:pt x="6736028" y="3541537"/>
                    </a:cubicBezTo>
                    <a:lnTo>
                      <a:pt x="6582004" y="3900876"/>
                    </a:lnTo>
                    <a:cubicBezTo>
                      <a:pt x="6559748" y="3952796"/>
                      <a:pt x="6508672" y="3986439"/>
                      <a:pt x="6452182" y="3986389"/>
                    </a:cubicBezTo>
                    <a:lnTo>
                      <a:pt x="6387130" y="3986389"/>
                    </a:lnTo>
                    <a:cubicBezTo>
                      <a:pt x="6375265" y="3986400"/>
                      <a:pt x="6364191" y="3980445"/>
                      <a:pt x="6357655" y="3970543"/>
                    </a:cubicBezTo>
                    <a:cubicBezTo>
                      <a:pt x="6351120" y="3960640"/>
                      <a:pt x="6350000" y="3948117"/>
                      <a:pt x="6354674" y="3937212"/>
                    </a:cubicBezTo>
                    <a:lnTo>
                      <a:pt x="6545316" y="3492500"/>
                    </a:lnTo>
                    <a:lnTo>
                      <a:pt x="6615448" y="3317100"/>
                    </a:lnTo>
                    <a:cubicBezTo>
                      <a:pt x="6658318" y="3209960"/>
                      <a:pt x="6762094" y="3139715"/>
                      <a:pt x="6877491" y="3139723"/>
                    </a:cubicBezTo>
                    <a:lnTo>
                      <a:pt x="7059807" y="3139723"/>
                    </a:lnTo>
                    <a:cubicBezTo>
                      <a:pt x="7175204" y="3139715"/>
                      <a:pt x="7278980" y="3209960"/>
                      <a:pt x="7321850" y="3317100"/>
                    </a:cubicBezTo>
                    <a:lnTo>
                      <a:pt x="7391982" y="3492500"/>
                    </a:lnTo>
                    <a:lnTo>
                      <a:pt x="7582553" y="3937212"/>
                    </a:lnTo>
                    <a:cubicBezTo>
                      <a:pt x="7587228" y="3948117"/>
                      <a:pt x="7586107" y="3960640"/>
                      <a:pt x="7579572" y="3970543"/>
                    </a:cubicBezTo>
                    <a:cubicBezTo>
                      <a:pt x="7573037" y="3980445"/>
                      <a:pt x="7561962" y="3986400"/>
                      <a:pt x="7550097" y="3986389"/>
                    </a:cubicBezTo>
                    <a:lnTo>
                      <a:pt x="7485045" y="3986389"/>
                    </a:lnTo>
                    <a:cubicBezTo>
                      <a:pt x="7428607" y="3986383"/>
                      <a:pt x="7377601" y="3952749"/>
                      <a:pt x="7355364" y="3900876"/>
                    </a:cubicBezTo>
                    <a:lnTo>
                      <a:pt x="7201341" y="3541537"/>
                    </a:lnTo>
                    <a:cubicBezTo>
                      <a:pt x="7198095" y="3533987"/>
                      <a:pt x="7186736" y="3537162"/>
                      <a:pt x="7187865" y="3545276"/>
                    </a:cubicBezTo>
                    <a:lnTo>
                      <a:pt x="7250871" y="3986389"/>
                    </a:lnTo>
                    <a:lnTo>
                      <a:pt x="7318252" y="4794885"/>
                    </a:lnTo>
                    <a:cubicBezTo>
                      <a:pt x="7319060" y="4804706"/>
                      <a:pt x="7315722" y="4814419"/>
                      <a:pt x="7309048" y="4821670"/>
                    </a:cubicBezTo>
                    <a:cubicBezTo>
                      <a:pt x="7302374" y="4828921"/>
                      <a:pt x="7292970" y="4833049"/>
                      <a:pt x="7283115" y="4833055"/>
                    </a:cubicBezTo>
                    <a:lnTo>
                      <a:pt x="7229281" y="4833055"/>
                    </a:lnTo>
                    <a:cubicBezTo>
                      <a:pt x="7160299" y="4833064"/>
                      <a:pt x="7101422" y="4783199"/>
                      <a:pt x="7090075" y="4715157"/>
                    </a:cubicBezTo>
                    <a:lnTo>
                      <a:pt x="6975704" y="4028159"/>
                    </a:lnTo>
                    <a:cubicBezTo>
                      <a:pt x="6974364" y="4020255"/>
                      <a:pt x="6963075" y="4020255"/>
                      <a:pt x="6961735" y="4028159"/>
                    </a:cubicBezTo>
                    <a:lnTo>
                      <a:pt x="6847294" y="4715157"/>
                    </a:lnTo>
                    <a:cubicBezTo>
                      <a:pt x="6835942" y="4783226"/>
                      <a:pt x="6777025" y="4833099"/>
                      <a:pt x="6708017" y="4833055"/>
                    </a:cubicBezTo>
                    <a:lnTo>
                      <a:pt x="6654183" y="4833055"/>
                    </a:lnTo>
                    <a:cubicBezTo>
                      <a:pt x="6644328" y="4833049"/>
                      <a:pt x="6634924" y="4828921"/>
                      <a:pt x="6628250" y="4821670"/>
                    </a:cubicBezTo>
                    <a:cubicBezTo>
                      <a:pt x="6621576" y="4814419"/>
                      <a:pt x="6618238" y="4804706"/>
                      <a:pt x="6619046" y="4794885"/>
                    </a:cubicBezTo>
                    <a:lnTo>
                      <a:pt x="6686427" y="3986389"/>
                    </a:lnTo>
                    <a:lnTo>
                      <a:pt x="6749433" y="3545276"/>
                    </a:lnTo>
                    <a:moveTo>
                      <a:pt x="8556149" y="2575278"/>
                    </a:moveTo>
                    <a:cubicBezTo>
                      <a:pt x="8439248" y="2575278"/>
                      <a:pt x="8344482" y="2670045"/>
                      <a:pt x="8344482" y="2786944"/>
                    </a:cubicBezTo>
                    <a:lnTo>
                      <a:pt x="8344482" y="2857500"/>
                    </a:lnTo>
                    <a:cubicBezTo>
                      <a:pt x="8344482" y="2974401"/>
                      <a:pt x="8439248" y="3069167"/>
                      <a:pt x="8556149" y="3069167"/>
                    </a:cubicBezTo>
                    <a:cubicBezTo>
                      <a:pt x="8673050" y="3069167"/>
                      <a:pt x="8767816" y="2974401"/>
                      <a:pt x="8767816" y="2857500"/>
                    </a:cubicBezTo>
                    <a:lnTo>
                      <a:pt x="8767816" y="2786944"/>
                    </a:lnTo>
                    <a:cubicBezTo>
                      <a:pt x="8767816" y="2670045"/>
                      <a:pt x="8673050" y="2575278"/>
                      <a:pt x="8556149" y="2575278"/>
                    </a:cubicBezTo>
                    <a:moveTo>
                      <a:pt x="8336933" y="3545276"/>
                    </a:moveTo>
                    <a:cubicBezTo>
                      <a:pt x="8338132" y="3537162"/>
                      <a:pt x="8326703" y="3533987"/>
                      <a:pt x="8323528" y="3541537"/>
                    </a:cubicBezTo>
                    <a:lnTo>
                      <a:pt x="8169504" y="3900876"/>
                    </a:lnTo>
                    <a:cubicBezTo>
                      <a:pt x="8147248" y="3952796"/>
                      <a:pt x="8096172" y="3986439"/>
                      <a:pt x="8039682" y="3986389"/>
                    </a:cubicBezTo>
                    <a:lnTo>
                      <a:pt x="7974630" y="3986389"/>
                    </a:lnTo>
                    <a:cubicBezTo>
                      <a:pt x="7962766" y="3986400"/>
                      <a:pt x="7951691" y="3980445"/>
                      <a:pt x="7945155" y="3970543"/>
                    </a:cubicBezTo>
                    <a:cubicBezTo>
                      <a:pt x="7938620" y="3960640"/>
                      <a:pt x="7937500" y="3948117"/>
                      <a:pt x="7942175" y="3937212"/>
                    </a:cubicBezTo>
                    <a:lnTo>
                      <a:pt x="8132816" y="3492500"/>
                    </a:lnTo>
                    <a:lnTo>
                      <a:pt x="8202948" y="3317100"/>
                    </a:lnTo>
                    <a:cubicBezTo>
                      <a:pt x="8245818" y="3209960"/>
                      <a:pt x="8349594" y="3139715"/>
                      <a:pt x="8464991" y="3139723"/>
                    </a:cubicBezTo>
                    <a:lnTo>
                      <a:pt x="8647307" y="3139723"/>
                    </a:lnTo>
                    <a:cubicBezTo>
                      <a:pt x="8762704" y="3139715"/>
                      <a:pt x="8866480" y="3209960"/>
                      <a:pt x="8909350" y="3317100"/>
                    </a:cubicBezTo>
                    <a:lnTo>
                      <a:pt x="8979482" y="3492500"/>
                    </a:lnTo>
                    <a:lnTo>
                      <a:pt x="9170053" y="3937212"/>
                    </a:lnTo>
                    <a:cubicBezTo>
                      <a:pt x="9174728" y="3948117"/>
                      <a:pt x="9173607" y="3960640"/>
                      <a:pt x="9167072" y="3970543"/>
                    </a:cubicBezTo>
                    <a:cubicBezTo>
                      <a:pt x="9160537" y="3980445"/>
                      <a:pt x="9149462" y="3986400"/>
                      <a:pt x="9137597" y="3986389"/>
                    </a:cubicBezTo>
                    <a:lnTo>
                      <a:pt x="9072545" y="3986389"/>
                    </a:lnTo>
                    <a:cubicBezTo>
                      <a:pt x="9016107" y="3986383"/>
                      <a:pt x="8965101" y="3952749"/>
                      <a:pt x="8942864" y="3900876"/>
                    </a:cubicBezTo>
                    <a:lnTo>
                      <a:pt x="8788841" y="3541537"/>
                    </a:lnTo>
                    <a:cubicBezTo>
                      <a:pt x="8785595" y="3533987"/>
                      <a:pt x="8774236" y="3537162"/>
                      <a:pt x="8775365" y="3545276"/>
                    </a:cubicBezTo>
                    <a:lnTo>
                      <a:pt x="8838371" y="3986389"/>
                    </a:lnTo>
                    <a:lnTo>
                      <a:pt x="8905752" y="4794885"/>
                    </a:lnTo>
                    <a:cubicBezTo>
                      <a:pt x="8906560" y="4804706"/>
                      <a:pt x="8903222" y="4814419"/>
                      <a:pt x="8896548" y="4821670"/>
                    </a:cubicBezTo>
                    <a:cubicBezTo>
                      <a:pt x="8889874" y="4828921"/>
                      <a:pt x="8880470" y="4833049"/>
                      <a:pt x="8870615" y="4833055"/>
                    </a:cubicBezTo>
                    <a:lnTo>
                      <a:pt x="8816781" y="4833055"/>
                    </a:lnTo>
                    <a:cubicBezTo>
                      <a:pt x="8747799" y="4833064"/>
                      <a:pt x="8688922" y="4783199"/>
                      <a:pt x="8677575" y="4715157"/>
                    </a:cubicBezTo>
                    <a:lnTo>
                      <a:pt x="8563204" y="4028159"/>
                    </a:lnTo>
                    <a:cubicBezTo>
                      <a:pt x="8561864" y="4020255"/>
                      <a:pt x="8550575" y="4020255"/>
                      <a:pt x="8549235" y="4028159"/>
                    </a:cubicBezTo>
                    <a:lnTo>
                      <a:pt x="8434794" y="4715157"/>
                    </a:lnTo>
                    <a:cubicBezTo>
                      <a:pt x="8423442" y="4783226"/>
                      <a:pt x="8364525" y="4833099"/>
                      <a:pt x="8295517" y="4833055"/>
                    </a:cubicBezTo>
                    <a:lnTo>
                      <a:pt x="8241683" y="4833055"/>
                    </a:lnTo>
                    <a:cubicBezTo>
                      <a:pt x="8231828" y="4833049"/>
                      <a:pt x="8222424" y="4828921"/>
                      <a:pt x="8215750" y="4821670"/>
                    </a:cubicBezTo>
                    <a:cubicBezTo>
                      <a:pt x="8209076" y="4814419"/>
                      <a:pt x="8205738" y="4804706"/>
                      <a:pt x="8206546" y="4794885"/>
                    </a:cubicBezTo>
                    <a:lnTo>
                      <a:pt x="8273927" y="3986389"/>
                    </a:lnTo>
                    <a:lnTo>
                      <a:pt x="8336933" y="3545276"/>
                    </a:lnTo>
                    <a:moveTo>
                      <a:pt x="10143649" y="2575278"/>
                    </a:moveTo>
                    <a:cubicBezTo>
                      <a:pt x="10026748" y="2575278"/>
                      <a:pt x="9931982" y="2670045"/>
                      <a:pt x="9931982" y="2786944"/>
                    </a:cubicBezTo>
                    <a:lnTo>
                      <a:pt x="9931982" y="2857500"/>
                    </a:lnTo>
                    <a:cubicBezTo>
                      <a:pt x="9931982" y="2974401"/>
                      <a:pt x="10026748" y="3069167"/>
                      <a:pt x="10143649" y="3069167"/>
                    </a:cubicBezTo>
                    <a:cubicBezTo>
                      <a:pt x="10260550" y="3069167"/>
                      <a:pt x="10355316" y="2974401"/>
                      <a:pt x="10355316" y="2857500"/>
                    </a:cubicBezTo>
                    <a:lnTo>
                      <a:pt x="10355316" y="2786944"/>
                    </a:lnTo>
                    <a:cubicBezTo>
                      <a:pt x="10355316" y="2670045"/>
                      <a:pt x="10260550" y="2575278"/>
                      <a:pt x="10143649" y="2575278"/>
                    </a:cubicBezTo>
                    <a:moveTo>
                      <a:pt x="9924433" y="3545276"/>
                    </a:moveTo>
                    <a:cubicBezTo>
                      <a:pt x="9925632" y="3537162"/>
                      <a:pt x="9914203" y="3533987"/>
                      <a:pt x="9911028" y="3541537"/>
                    </a:cubicBezTo>
                    <a:lnTo>
                      <a:pt x="9757004" y="3900876"/>
                    </a:lnTo>
                    <a:cubicBezTo>
                      <a:pt x="9734748" y="3952796"/>
                      <a:pt x="9683672" y="3986439"/>
                      <a:pt x="9627182" y="3986389"/>
                    </a:cubicBezTo>
                    <a:lnTo>
                      <a:pt x="9562130" y="3986389"/>
                    </a:lnTo>
                    <a:cubicBezTo>
                      <a:pt x="9550266" y="3986400"/>
                      <a:pt x="9539191" y="3980445"/>
                      <a:pt x="9532655" y="3970543"/>
                    </a:cubicBezTo>
                    <a:cubicBezTo>
                      <a:pt x="9526120" y="3960640"/>
                      <a:pt x="9525000" y="3948117"/>
                      <a:pt x="9529675" y="3937212"/>
                    </a:cubicBezTo>
                    <a:lnTo>
                      <a:pt x="9720316" y="3492500"/>
                    </a:lnTo>
                    <a:lnTo>
                      <a:pt x="9790448" y="3317100"/>
                    </a:lnTo>
                    <a:cubicBezTo>
                      <a:pt x="9833318" y="3209960"/>
                      <a:pt x="9937094" y="3139715"/>
                      <a:pt x="10052491" y="3139723"/>
                    </a:cubicBezTo>
                    <a:lnTo>
                      <a:pt x="10234807" y="3139723"/>
                    </a:lnTo>
                    <a:cubicBezTo>
                      <a:pt x="10350204" y="3139715"/>
                      <a:pt x="10453980" y="3209960"/>
                      <a:pt x="10496850" y="3317100"/>
                    </a:cubicBezTo>
                    <a:lnTo>
                      <a:pt x="10566982" y="3492500"/>
                    </a:lnTo>
                    <a:lnTo>
                      <a:pt x="10757553" y="3937212"/>
                    </a:lnTo>
                    <a:cubicBezTo>
                      <a:pt x="10762228" y="3948117"/>
                      <a:pt x="10761107" y="3960640"/>
                      <a:pt x="10754572" y="3970543"/>
                    </a:cubicBezTo>
                    <a:cubicBezTo>
                      <a:pt x="10748037" y="3980445"/>
                      <a:pt x="10736962" y="3986400"/>
                      <a:pt x="10725097" y="3986389"/>
                    </a:cubicBezTo>
                    <a:lnTo>
                      <a:pt x="10660045" y="3986389"/>
                    </a:lnTo>
                    <a:cubicBezTo>
                      <a:pt x="10603607" y="3986383"/>
                      <a:pt x="10552601" y="3952749"/>
                      <a:pt x="10530364" y="3900876"/>
                    </a:cubicBezTo>
                    <a:lnTo>
                      <a:pt x="10376341" y="3541537"/>
                    </a:lnTo>
                    <a:cubicBezTo>
                      <a:pt x="10373095" y="3533987"/>
                      <a:pt x="10361736" y="3537162"/>
                      <a:pt x="10362865" y="3545276"/>
                    </a:cubicBezTo>
                    <a:lnTo>
                      <a:pt x="10425871" y="3986389"/>
                    </a:lnTo>
                    <a:lnTo>
                      <a:pt x="10493252" y="4794885"/>
                    </a:lnTo>
                    <a:cubicBezTo>
                      <a:pt x="10494060" y="4804706"/>
                      <a:pt x="10490722" y="4814419"/>
                      <a:pt x="10484048" y="4821670"/>
                    </a:cubicBezTo>
                    <a:cubicBezTo>
                      <a:pt x="10477374" y="4828921"/>
                      <a:pt x="10467970" y="4833049"/>
                      <a:pt x="10458115" y="4833055"/>
                    </a:cubicBezTo>
                    <a:lnTo>
                      <a:pt x="10404281" y="4833055"/>
                    </a:lnTo>
                    <a:cubicBezTo>
                      <a:pt x="10335299" y="4833064"/>
                      <a:pt x="10276422" y="4783199"/>
                      <a:pt x="10265075" y="4715157"/>
                    </a:cubicBezTo>
                    <a:lnTo>
                      <a:pt x="10150704" y="4028159"/>
                    </a:lnTo>
                    <a:cubicBezTo>
                      <a:pt x="10149364" y="4020255"/>
                      <a:pt x="10138075" y="4020255"/>
                      <a:pt x="10136735" y="4028159"/>
                    </a:cubicBezTo>
                    <a:lnTo>
                      <a:pt x="10022294" y="4715157"/>
                    </a:lnTo>
                    <a:cubicBezTo>
                      <a:pt x="10010942" y="4783226"/>
                      <a:pt x="9952025" y="4833099"/>
                      <a:pt x="9883017" y="4833055"/>
                    </a:cubicBezTo>
                    <a:lnTo>
                      <a:pt x="9829183" y="4833055"/>
                    </a:lnTo>
                    <a:cubicBezTo>
                      <a:pt x="9819328" y="4833049"/>
                      <a:pt x="9809924" y="4828921"/>
                      <a:pt x="9803250" y="4821670"/>
                    </a:cubicBezTo>
                    <a:cubicBezTo>
                      <a:pt x="9796576" y="4814419"/>
                      <a:pt x="9793238" y="4804706"/>
                      <a:pt x="9794046" y="4794885"/>
                    </a:cubicBezTo>
                    <a:lnTo>
                      <a:pt x="9861427" y="3986389"/>
                    </a:lnTo>
                    <a:lnTo>
                      <a:pt x="9924433" y="3545276"/>
                    </a:lnTo>
                    <a:moveTo>
                      <a:pt x="11731149" y="2575278"/>
                    </a:moveTo>
                    <a:cubicBezTo>
                      <a:pt x="11614248" y="2575278"/>
                      <a:pt x="11519482" y="2670045"/>
                      <a:pt x="11519482" y="2786944"/>
                    </a:cubicBezTo>
                    <a:lnTo>
                      <a:pt x="11519482" y="2857500"/>
                    </a:lnTo>
                    <a:cubicBezTo>
                      <a:pt x="11519482" y="2974401"/>
                      <a:pt x="11614248" y="3069167"/>
                      <a:pt x="11731149" y="3069167"/>
                    </a:cubicBezTo>
                    <a:cubicBezTo>
                      <a:pt x="11848050" y="3069167"/>
                      <a:pt x="11942816" y="2974401"/>
                      <a:pt x="11942816" y="2857500"/>
                    </a:cubicBezTo>
                    <a:lnTo>
                      <a:pt x="11942816" y="2786944"/>
                    </a:lnTo>
                    <a:cubicBezTo>
                      <a:pt x="11942816" y="2670045"/>
                      <a:pt x="11848050" y="2575278"/>
                      <a:pt x="11731149" y="2575278"/>
                    </a:cubicBezTo>
                    <a:moveTo>
                      <a:pt x="11511933" y="3545276"/>
                    </a:moveTo>
                    <a:cubicBezTo>
                      <a:pt x="11513132" y="3537162"/>
                      <a:pt x="11501703" y="3533987"/>
                      <a:pt x="11498528" y="3541537"/>
                    </a:cubicBezTo>
                    <a:lnTo>
                      <a:pt x="11344504" y="3900876"/>
                    </a:lnTo>
                    <a:cubicBezTo>
                      <a:pt x="11322248" y="3952796"/>
                      <a:pt x="11271172" y="3986439"/>
                      <a:pt x="11214682" y="3986389"/>
                    </a:cubicBezTo>
                    <a:lnTo>
                      <a:pt x="11149630" y="3986389"/>
                    </a:lnTo>
                    <a:cubicBezTo>
                      <a:pt x="11137766" y="3986400"/>
                      <a:pt x="11126691" y="3980445"/>
                      <a:pt x="11120155" y="3970543"/>
                    </a:cubicBezTo>
                    <a:cubicBezTo>
                      <a:pt x="11113620" y="3960640"/>
                      <a:pt x="11112500" y="3948117"/>
                      <a:pt x="11117175" y="3937212"/>
                    </a:cubicBezTo>
                    <a:lnTo>
                      <a:pt x="11307816" y="3492500"/>
                    </a:lnTo>
                    <a:lnTo>
                      <a:pt x="11377948" y="3317100"/>
                    </a:lnTo>
                    <a:cubicBezTo>
                      <a:pt x="11420818" y="3209960"/>
                      <a:pt x="11524594" y="3139715"/>
                      <a:pt x="11639991" y="3139723"/>
                    </a:cubicBezTo>
                    <a:lnTo>
                      <a:pt x="11822307" y="3139723"/>
                    </a:lnTo>
                    <a:cubicBezTo>
                      <a:pt x="11937704" y="3139715"/>
                      <a:pt x="12041480" y="3209960"/>
                      <a:pt x="12084350" y="3317100"/>
                    </a:cubicBezTo>
                    <a:lnTo>
                      <a:pt x="12154482" y="3492500"/>
                    </a:lnTo>
                    <a:lnTo>
                      <a:pt x="12345053" y="3937212"/>
                    </a:lnTo>
                    <a:cubicBezTo>
                      <a:pt x="12349728" y="3948117"/>
                      <a:pt x="12348607" y="3960640"/>
                      <a:pt x="12342072" y="3970543"/>
                    </a:cubicBezTo>
                    <a:cubicBezTo>
                      <a:pt x="12335537" y="3980445"/>
                      <a:pt x="12324462" y="3986400"/>
                      <a:pt x="12312597" y="3986389"/>
                    </a:cubicBezTo>
                    <a:lnTo>
                      <a:pt x="12247545" y="3986389"/>
                    </a:lnTo>
                    <a:cubicBezTo>
                      <a:pt x="12191107" y="3986383"/>
                      <a:pt x="12140101" y="3952749"/>
                      <a:pt x="12117864" y="3900876"/>
                    </a:cubicBezTo>
                    <a:lnTo>
                      <a:pt x="11963841" y="3541537"/>
                    </a:lnTo>
                    <a:cubicBezTo>
                      <a:pt x="11960595" y="3533987"/>
                      <a:pt x="11949236" y="3537162"/>
                      <a:pt x="11950365" y="3545276"/>
                    </a:cubicBezTo>
                    <a:lnTo>
                      <a:pt x="12013371" y="3986389"/>
                    </a:lnTo>
                    <a:lnTo>
                      <a:pt x="12080752" y="4794885"/>
                    </a:lnTo>
                    <a:cubicBezTo>
                      <a:pt x="12081560" y="4804706"/>
                      <a:pt x="12078222" y="4814419"/>
                      <a:pt x="12071548" y="4821670"/>
                    </a:cubicBezTo>
                    <a:cubicBezTo>
                      <a:pt x="12064874" y="4828921"/>
                      <a:pt x="12055470" y="4833049"/>
                      <a:pt x="12045615" y="4833055"/>
                    </a:cubicBezTo>
                    <a:lnTo>
                      <a:pt x="11991781" y="4833055"/>
                    </a:lnTo>
                    <a:cubicBezTo>
                      <a:pt x="11922799" y="4833064"/>
                      <a:pt x="11863922" y="4783199"/>
                      <a:pt x="11852575" y="4715157"/>
                    </a:cubicBezTo>
                    <a:lnTo>
                      <a:pt x="11738204" y="4028159"/>
                    </a:lnTo>
                    <a:cubicBezTo>
                      <a:pt x="11736864" y="4020255"/>
                      <a:pt x="11725575" y="4020255"/>
                      <a:pt x="11724235" y="4028159"/>
                    </a:cubicBezTo>
                    <a:lnTo>
                      <a:pt x="11609794" y="4715157"/>
                    </a:lnTo>
                    <a:cubicBezTo>
                      <a:pt x="11598442" y="4783226"/>
                      <a:pt x="11539525" y="4833099"/>
                      <a:pt x="11470517" y="4833055"/>
                    </a:cubicBezTo>
                    <a:lnTo>
                      <a:pt x="11416683" y="4833055"/>
                    </a:lnTo>
                    <a:cubicBezTo>
                      <a:pt x="11406828" y="4833049"/>
                      <a:pt x="11397424" y="4828921"/>
                      <a:pt x="11390750" y="4821670"/>
                    </a:cubicBezTo>
                    <a:cubicBezTo>
                      <a:pt x="11384076" y="4814419"/>
                      <a:pt x="11380738" y="4804706"/>
                      <a:pt x="11381546" y="4794885"/>
                    </a:cubicBezTo>
                    <a:lnTo>
                      <a:pt x="11448927" y="3986389"/>
                    </a:lnTo>
                    <a:lnTo>
                      <a:pt x="11511933" y="3545276"/>
                    </a:lnTo>
                    <a:moveTo>
                      <a:pt x="13318649" y="2575278"/>
                    </a:moveTo>
                    <a:cubicBezTo>
                      <a:pt x="13201749" y="2575278"/>
                      <a:pt x="13106983" y="2670045"/>
                      <a:pt x="13106983" y="2786944"/>
                    </a:cubicBezTo>
                    <a:lnTo>
                      <a:pt x="13106983" y="2857500"/>
                    </a:lnTo>
                    <a:cubicBezTo>
                      <a:pt x="13106983" y="2974401"/>
                      <a:pt x="13201749" y="3069167"/>
                      <a:pt x="13318649" y="3069167"/>
                    </a:cubicBezTo>
                    <a:cubicBezTo>
                      <a:pt x="13435549" y="3069167"/>
                      <a:pt x="13530315" y="2974401"/>
                      <a:pt x="13530315" y="2857500"/>
                    </a:cubicBezTo>
                    <a:lnTo>
                      <a:pt x="13530315" y="2786944"/>
                    </a:lnTo>
                    <a:cubicBezTo>
                      <a:pt x="13530315" y="2670045"/>
                      <a:pt x="13435549" y="2575278"/>
                      <a:pt x="13318649" y="2575278"/>
                    </a:cubicBezTo>
                    <a:moveTo>
                      <a:pt x="13099433" y="3545276"/>
                    </a:moveTo>
                    <a:cubicBezTo>
                      <a:pt x="13100633" y="3537162"/>
                      <a:pt x="13089203" y="3533987"/>
                      <a:pt x="13086028" y="3541537"/>
                    </a:cubicBezTo>
                    <a:lnTo>
                      <a:pt x="12932004" y="3900876"/>
                    </a:lnTo>
                    <a:cubicBezTo>
                      <a:pt x="12909748" y="3952796"/>
                      <a:pt x="12858672" y="3986439"/>
                      <a:pt x="12802182" y="3986389"/>
                    </a:cubicBezTo>
                    <a:lnTo>
                      <a:pt x="12737130" y="3986389"/>
                    </a:lnTo>
                    <a:cubicBezTo>
                      <a:pt x="12725266" y="3986400"/>
                      <a:pt x="12714191" y="3980445"/>
                      <a:pt x="12707655" y="3970543"/>
                    </a:cubicBezTo>
                    <a:cubicBezTo>
                      <a:pt x="12701120" y="3960640"/>
                      <a:pt x="12700000" y="3948117"/>
                      <a:pt x="12704675" y="3937212"/>
                    </a:cubicBezTo>
                    <a:lnTo>
                      <a:pt x="12895316" y="3492500"/>
                    </a:lnTo>
                    <a:lnTo>
                      <a:pt x="12965448" y="3317100"/>
                    </a:lnTo>
                    <a:cubicBezTo>
                      <a:pt x="13008318" y="3209960"/>
                      <a:pt x="13112094" y="3139715"/>
                      <a:pt x="13227492" y="3139723"/>
                    </a:cubicBezTo>
                    <a:lnTo>
                      <a:pt x="13409806" y="3139723"/>
                    </a:lnTo>
                    <a:cubicBezTo>
                      <a:pt x="13525204" y="3139715"/>
                      <a:pt x="13628980" y="3209960"/>
                      <a:pt x="13671851" y="3317100"/>
                    </a:cubicBezTo>
                    <a:lnTo>
                      <a:pt x="13741983" y="3492500"/>
                    </a:lnTo>
                    <a:lnTo>
                      <a:pt x="13932553" y="3937212"/>
                    </a:lnTo>
                    <a:cubicBezTo>
                      <a:pt x="13937227" y="3948117"/>
                      <a:pt x="13936107" y="3960640"/>
                      <a:pt x="13929573" y="3970543"/>
                    </a:cubicBezTo>
                    <a:cubicBezTo>
                      <a:pt x="13923037" y="3980445"/>
                      <a:pt x="13911962" y="3986400"/>
                      <a:pt x="13900097" y="3986389"/>
                    </a:cubicBezTo>
                    <a:lnTo>
                      <a:pt x="13835045" y="3986389"/>
                    </a:lnTo>
                    <a:cubicBezTo>
                      <a:pt x="13778607" y="3986383"/>
                      <a:pt x="13727601" y="3952749"/>
                      <a:pt x="13705363" y="3900876"/>
                    </a:cubicBezTo>
                    <a:lnTo>
                      <a:pt x="13551342" y="3541537"/>
                    </a:lnTo>
                    <a:cubicBezTo>
                      <a:pt x="13548095" y="3533987"/>
                      <a:pt x="13536736" y="3537162"/>
                      <a:pt x="13537865" y="3545276"/>
                    </a:cubicBezTo>
                    <a:lnTo>
                      <a:pt x="13600872" y="3986389"/>
                    </a:lnTo>
                    <a:lnTo>
                      <a:pt x="13668252" y="4794885"/>
                    </a:lnTo>
                    <a:cubicBezTo>
                      <a:pt x="13669060" y="4804706"/>
                      <a:pt x="13665722" y="4814419"/>
                      <a:pt x="13659048" y="4821670"/>
                    </a:cubicBezTo>
                    <a:cubicBezTo>
                      <a:pt x="13652374" y="4828921"/>
                      <a:pt x="13642970" y="4833049"/>
                      <a:pt x="13633115" y="4833055"/>
                    </a:cubicBezTo>
                    <a:lnTo>
                      <a:pt x="13579281" y="4833055"/>
                    </a:lnTo>
                    <a:cubicBezTo>
                      <a:pt x="13510299" y="4833064"/>
                      <a:pt x="13451422" y="4783199"/>
                      <a:pt x="13440076" y="4715157"/>
                    </a:cubicBezTo>
                    <a:lnTo>
                      <a:pt x="13325704" y="4028159"/>
                    </a:lnTo>
                    <a:cubicBezTo>
                      <a:pt x="13324363" y="4020255"/>
                      <a:pt x="13313076" y="4020255"/>
                      <a:pt x="13311735" y="4028159"/>
                    </a:cubicBezTo>
                    <a:lnTo>
                      <a:pt x="13197294" y="4715157"/>
                    </a:lnTo>
                    <a:cubicBezTo>
                      <a:pt x="13185942" y="4783226"/>
                      <a:pt x="13127025" y="4833099"/>
                      <a:pt x="13058017" y="4833055"/>
                    </a:cubicBezTo>
                    <a:lnTo>
                      <a:pt x="13004183" y="4833055"/>
                    </a:lnTo>
                    <a:cubicBezTo>
                      <a:pt x="12994328" y="4833049"/>
                      <a:pt x="12984924" y="4828921"/>
                      <a:pt x="12978250" y="4821670"/>
                    </a:cubicBezTo>
                    <a:cubicBezTo>
                      <a:pt x="12971576" y="4814419"/>
                      <a:pt x="12968239" y="4804706"/>
                      <a:pt x="12969046" y="4794885"/>
                    </a:cubicBezTo>
                    <a:lnTo>
                      <a:pt x="13036427" y="3986389"/>
                    </a:lnTo>
                    <a:lnTo>
                      <a:pt x="13099433" y="3545276"/>
                    </a:lnTo>
                    <a:moveTo>
                      <a:pt x="14906149" y="2575278"/>
                    </a:moveTo>
                    <a:cubicBezTo>
                      <a:pt x="14789249" y="2575278"/>
                      <a:pt x="14694483" y="2670045"/>
                      <a:pt x="14694483" y="2786944"/>
                    </a:cubicBezTo>
                    <a:lnTo>
                      <a:pt x="14694483" y="2857500"/>
                    </a:lnTo>
                    <a:cubicBezTo>
                      <a:pt x="14694483" y="2974401"/>
                      <a:pt x="14789249" y="3069167"/>
                      <a:pt x="14906149" y="3069167"/>
                    </a:cubicBezTo>
                    <a:cubicBezTo>
                      <a:pt x="15023049" y="3069167"/>
                      <a:pt x="15117815" y="2974401"/>
                      <a:pt x="15117815" y="2857500"/>
                    </a:cubicBezTo>
                    <a:lnTo>
                      <a:pt x="15117815" y="2786944"/>
                    </a:lnTo>
                    <a:cubicBezTo>
                      <a:pt x="15117815" y="2670045"/>
                      <a:pt x="15023049" y="2575278"/>
                      <a:pt x="14906149" y="2575278"/>
                    </a:cubicBezTo>
                    <a:moveTo>
                      <a:pt x="14686933" y="3545276"/>
                    </a:moveTo>
                    <a:cubicBezTo>
                      <a:pt x="14688133" y="3537162"/>
                      <a:pt x="14676703" y="3533987"/>
                      <a:pt x="14673528" y="3541537"/>
                    </a:cubicBezTo>
                    <a:lnTo>
                      <a:pt x="14519504" y="3900876"/>
                    </a:lnTo>
                    <a:cubicBezTo>
                      <a:pt x="14497248" y="3952796"/>
                      <a:pt x="14446172" y="3986439"/>
                      <a:pt x="14389683" y="3986389"/>
                    </a:cubicBezTo>
                    <a:lnTo>
                      <a:pt x="14324629" y="3986389"/>
                    </a:lnTo>
                    <a:cubicBezTo>
                      <a:pt x="14312765" y="3986400"/>
                      <a:pt x="14301690" y="3980445"/>
                      <a:pt x="14295155" y="3970543"/>
                    </a:cubicBezTo>
                    <a:cubicBezTo>
                      <a:pt x="14288619" y="3960640"/>
                      <a:pt x="14287500" y="3948117"/>
                      <a:pt x="14292174" y="3937212"/>
                    </a:cubicBezTo>
                    <a:lnTo>
                      <a:pt x="14482815" y="3492500"/>
                    </a:lnTo>
                    <a:lnTo>
                      <a:pt x="14552947" y="3317100"/>
                    </a:lnTo>
                    <a:cubicBezTo>
                      <a:pt x="14595818" y="3209960"/>
                      <a:pt x="14699594" y="3139715"/>
                      <a:pt x="14814992" y="3139723"/>
                    </a:cubicBezTo>
                    <a:lnTo>
                      <a:pt x="14997306" y="3139723"/>
                    </a:lnTo>
                    <a:cubicBezTo>
                      <a:pt x="15112704" y="3139715"/>
                      <a:pt x="15216480" y="3209960"/>
                      <a:pt x="15259351" y="3317100"/>
                    </a:cubicBezTo>
                    <a:lnTo>
                      <a:pt x="15329483" y="3492500"/>
                    </a:lnTo>
                    <a:lnTo>
                      <a:pt x="15520053" y="3937212"/>
                    </a:lnTo>
                    <a:cubicBezTo>
                      <a:pt x="15524727" y="3948117"/>
                      <a:pt x="15523607" y="3960640"/>
                      <a:pt x="15517073" y="3970543"/>
                    </a:cubicBezTo>
                    <a:cubicBezTo>
                      <a:pt x="15510537" y="3980445"/>
                      <a:pt x="15499462" y="3986400"/>
                      <a:pt x="15487597" y="3986389"/>
                    </a:cubicBezTo>
                    <a:lnTo>
                      <a:pt x="15422545" y="3986389"/>
                    </a:lnTo>
                    <a:cubicBezTo>
                      <a:pt x="15366107" y="3986383"/>
                      <a:pt x="15315101" y="3952749"/>
                      <a:pt x="15292863" y="3900876"/>
                    </a:cubicBezTo>
                    <a:lnTo>
                      <a:pt x="15138842" y="3541537"/>
                    </a:lnTo>
                    <a:cubicBezTo>
                      <a:pt x="15135595" y="3533987"/>
                      <a:pt x="15124236" y="3537162"/>
                      <a:pt x="15125365" y="3545276"/>
                    </a:cubicBezTo>
                    <a:lnTo>
                      <a:pt x="15188372" y="3986389"/>
                    </a:lnTo>
                    <a:lnTo>
                      <a:pt x="15255752" y="4794885"/>
                    </a:lnTo>
                    <a:cubicBezTo>
                      <a:pt x="15256560" y="4804706"/>
                      <a:pt x="15253222" y="4814419"/>
                      <a:pt x="15246548" y="4821670"/>
                    </a:cubicBezTo>
                    <a:cubicBezTo>
                      <a:pt x="15239874" y="4828921"/>
                      <a:pt x="15230470" y="4833049"/>
                      <a:pt x="15220615" y="4833055"/>
                    </a:cubicBezTo>
                    <a:lnTo>
                      <a:pt x="15166781" y="4833055"/>
                    </a:lnTo>
                    <a:cubicBezTo>
                      <a:pt x="15097799" y="4833064"/>
                      <a:pt x="15038922" y="4783199"/>
                      <a:pt x="15027576" y="4715157"/>
                    </a:cubicBezTo>
                    <a:lnTo>
                      <a:pt x="14913204" y="4028159"/>
                    </a:lnTo>
                    <a:cubicBezTo>
                      <a:pt x="14911863" y="4020255"/>
                      <a:pt x="14900576" y="4020255"/>
                      <a:pt x="14899235" y="4028159"/>
                    </a:cubicBezTo>
                    <a:lnTo>
                      <a:pt x="14784794" y="4715157"/>
                    </a:lnTo>
                    <a:cubicBezTo>
                      <a:pt x="14773442" y="4783226"/>
                      <a:pt x="14714525" y="4833099"/>
                      <a:pt x="14645517" y="4833055"/>
                    </a:cubicBezTo>
                    <a:lnTo>
                      <a:pt x="14591683" y="4833055"/>
                    </a:lnTo>
                    <a:cubicBezTo>
                      <a:pt x="14581828" y="4833049"/>
                      <a:pt x="14572425" y="4828921"/>
                      <a:pt x="14565750" y="4821670"/>
                    </a:cubicBezTo>
                    <a:cubicBezTo>
                      <a:pt x="14559076" y="4814419"/>
                      <a:pt x="14555738" y="4804706"/>
                      <a:pt x="14556547" y="4794885"/>
                    </a:cubicBezTo>
                    <a:lnTo>
                      <a:pt x="14623927" y="3986389"/>
                    </a:lnTo>
                    <a:lnTo>
                      <a:pt x="14686933" y="3545276"/>
                    </a:lnTo>
                  </a:path>
                </a:pathLst>
              </a:custGeom>
              <a:solidFill>
                <a:srgbClr val="C2BCB2"/>
              </a:solidFill>
            </p:spPr>
          </p:sp>
        </p:grpSp>
      </p:grpSp>
      <p:pic>
        <p:nvPicPr>
          <p:cNvPr id="6" name="Picture 6">
            <a:hlinkClick r:id="rId2" tooltip="https://rubasseroasters.com/zh/blog/post/141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211323" y="8984923"/>
            <a:ext cx="905020" cy="90502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8200" y="342900"/>
            <a:ext cx="10008414" cy="1228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272727"/>
                </a:solidFill>
                <a:ea typeface="圓體"/>
              </a:rPr>
              <a:t>系統使用者</a:t>
            </a:r>
            <a:endParaRPr lang="en-US" sz="8000" dirty="0">
              <a:solidFill>
                <a:srgbClr val="272727"/>
              </a:solidFill>
              <a:ea typeface="圓體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2607" y="2598472"/>
            <a:ext cx="7250158" cy="7115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349"/>
              </a:lnSpc>
              <a:spcBef>
                <a:spcPct val="0"/>
              </a:spcBef>
            </a:pP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據國際咖啡組織（</a:t>
            </a:r>
            <a:r>
              <a:rPr lang="en-US" altLang="zh-TW" sz="2899" dirty="0">
                <a:solidFill>
                  <a:srgbClr val="272727"/>
                </a:solidFill>
                <a:latin typeface="+mn-ea"/>
              </a:rPr>
              <a:t>ICO</a:t>
            </a: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）統計，台灣人</a:t>
            </a:r>
            <a:r>
              <a:rPr lang="en-US" altLang="zh-TW" sz="2899" dirty="0">
                <a:solidFill>
                  <a:srgbClr val="272727"/>
                </a:solidFill>
                <a:latin typeface="+mn-ea"/>
              </a:rPr>
              <a:t>2021</a:t>
            </a: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年共消費</a:t>
            </a:r>
            <a:r>
              <a:rPr lang="en-US" altLang="zh-TW" sz="2899" dirty="0">
                <a:solidFill>
                  <a:srgbClr val="272727"/>
                </a:solidFill>
                <a:latin typeface="+mn-ea"/>
              </a:rPr>
              <a:t>72.5</a:t>
            </a: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萬包咖啡（每包</a:t>
            </a:r>
            <a:r>
              <a:rPr lang="en-US" altLang="zh-TW" sz="2899" dirty="0">
                <a:solidFill>
                  <a:srgbClr val="272727"/>
                </a:solidFill>
                <a:latin typeface="+mn-ea"/>
              </a:rPr>
              <a:t>60KG</a:t>
            </a: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），全年咖啡消費總數約</a:t>
            </a:r>
            <a:r>
              <a:rPr lang="en-US" altLang="zh-TW" sz="2899" dirty="0">
                <a:solidFill>
                  <a:srgbClr val="272727"/>
                </a:solidFill>
                <a:latin typeface="+mn-ea"/>
              </a:rPr>
              <a:t>28.5</a:t>
            </a: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億杯，平均每人該年約喝</a:t>
            </a:r>
            <a:r>
              <a:rPr lang="en-US" altLang="zh-TW" sz="2899" dirty="0">
                <a:solidFill>
                  <a:srgbClr val="272727"/>
                </a:solidFill>
                <a:latin typeface="+mn-ea"/>
              </a:rPr>
              <a:t>122</a:t>
            </a: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杯，自</a:t>
            </a:r>
            <a:r>
              <a:rPr lang="en-US" altLang="zh-TW" sz="2899" dirty="0">
                <a:solidFill>
                  <a:srgbClr val="272727"/>
                </a:solidFill>
                <a:latin typeface="+mn-ea"/>
              </a:rPr>
              <a:t>2018</a:t>
            </a: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年起</a:t>
            </a:r>
            <a:r>
              <a:rPr lang="zh-TW" altLang="en-US" sz="2899" b="1" u="sng" dirty="0">
                <a:solidFill>
                  <a:srgbClr val="272727"/>
                </a:solidFill>
                <a:latin typeface="+mn-ea"/>
              </a:rPr>
              <a:t>每年增加</a:t>
            </a:r>
            <a:r>
              <a:rPr lang="en-US" altLang="zh-TW" sz="2899" b="1" u="sng" dirty="0">
                <a:solidFill>
                  <a:srgbClr val="272727"/>
                </a:solidFill>
                <a:latin typeface="+mn-ea"/>
              </a:rPr>
              <a:t>1.6%</a:t>
            </a:r>
            <a:r>
              <a:rPr lang="zh-TW" altLang="en-US" sz="2899" b="1" dirty="0">
                <a:solidFill>
                  <a:srgbClr val="272727"/>
                </a:solidFill>
                <a:latin typeface="+mn-ea"/>
              </a:rPr>
              <a:t>。</a:t>
            </a:r>
          </a:p>
          <a:p>
            <a:pPr marL="0" lvl="1" indent="0" algn="l">
              <a:lnSpc>
                <a:spcPts val="4349"/>
              </a:lnSpc>
              <a:spcBef>
                <a:spcPct val="0"/>
              </a:spcBef>
            </a:pPr>
            <a:endParaRPr lang="zh-TW" altLang="en-US" sz="2899" dirty="0">
              <a:solidFill>
                <a:srgbClr val="272727"/>
              </a:solidFill>
              <a:latin typeface="+mn-ea"/>
            </a:endParaRPr>
          </a:p>
          <a:p>
            <a:pPr marL="0" lvl="1" indent="0" algn="l">
              <a:lnSpc>
                <a:spcPts val="4349"/>
              </a:lnSpc>
              <a:spcBef>
                <a:spcPct val="0"/>
              </a:spcBef>
            </a:pP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台灣進口生豆方便、</a:t>
            </a:r>
            <a:r>
              <a:rPr lang="zh-TW" altLang="en-US" sz="2899" b="1" dirty="0">
                <a:solidFill>
                  <a:srgbClr val="272727"/>
                </a:solidFill>
                <a:latin typeface="+mn-ea"/>
              </a:rPr>
              <a:t>生豆比烘焙過的熟豆更容易保存</a:t>
            </a: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、網路發達、烘豆技術多元、飲用咖啡人口年輕化、人均咖啡數上升。</a:t>
            </a:r>
          </a:p>
          <a:p>
            <a:pPr marL="0" lvl="1" indent="0" algn="l">
              <a:lnSpc>
                <a:spcPts val="4349"/>
              </a:lnSpc>
              <a:spcBef>
                <a:spcPct val="0"/>
              </a:spcBef>
            </a:pP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國外某知名烘焙師、知名咖啡廳咖啡熟豆引進、</a:t>
            </a:r>
            <a:r>
              <a:rPr lang="zh-TW" altLang="en-US" sz="2899" b="1" dirty="0">
                <a:solidFill>
                  <a:srgbClr val="272727"/>
                </a:solidFill>
                <a:latin typeface="+mn-ea"/>
              </a:rPr>
              <a:t>自家烘焙咖啡，可賦予一家咖啡店獨特性</a:t>
            </a:r>
            <a:r>
              <a:rPr lang="zh-TW" altLang="en-US" sz="2899" dirty="0">
                <a:solidFill>
                  <a:srgbClr val="272727"/>
                </a:solidFill>
                <a:latin typeface="+mn-ea"/>
              </a:rPr>
              <a:t>，可客製化風味、更在地化。</a:t>
            </a:r>
          </a:p>
          <a:p>
            <a:pPr marL="0" lvl="1" indent="0" algn="l">
              <a:lnSpc>
                <a:spcPts val="4349"/>
              </a:lnSpc>
              <a:spcBef>
                <a:spcPct val="0"/>
              </a:spcBef>
            </a:pPr>
            <a:endParaRPr lang="zh-TW" altLang="en-US" sz="2899" dirty="0">
              <a:solidFill>
                <a:srgbClr val="272727"/>
              </a:solidFill>
              <a:latin typeface="+mn-ea"/>
            </a:endParaRPr>
          </a:p>
          <a:p>
            <a:pPr marL="0" lvl="1" indent="0" algn="l">
              <a:lnSpc>
                <a:spcPts val="4349"/>
              </a:lnSpc>
              <a:spcBef>
                <a:spcPct val="0"/>
              </a:spcBef>
            </a:pPr>
            <a:endParaRPr lang="en-US" sz="2899" dirty="0">
              <a:solidFill>
                <a:srgbClr val="272727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9415" y="3297983"/>
            <a:ext cx="4554038" cy="5960317"/>
            <a:chOff x="0" y="0"/>
            <a:chExt cx="3525957" cy="4614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C2BCB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196838" y="6345611"/>
            <a:ext cx="3879192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72727"/>
                </a:solidFill>
                <a:latin typeface="RoxboroughCF Thin"/>
              </a:rPr>
              <a:t>Android device</a:t>
            </a:r>
          </a:p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72727"/>
                </a:solidFill>
                <a:latin typeface="RoxboroughCF Thin Bold"/>
              </a:rPr>
              <a:t>Flutter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490439" y="4240333"/>
            <a:ext cx="1291990" cy="129199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CE6D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860509" y="3297983"/>
            <a:ext cx="4554038" cy="5960317"/>
            <a:chOff x="0" y="0"/>
            <a:chExt cx="3525957" cy="46147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C2BCB2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7191459" y="6345611"/>
            <a:ext cx="3879192" cy="2569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272727"/>
                </a:solidFill>
                <a:latin typeface="RoxboroughCF Thin"/>
              </a:rPr>
              <a:t>MQTT broker</a:t>
            </a:r>
          </a:p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272727"/>
                </a:solidFill>
                <a:latin typeface="RoxboroughCF Thin Bold"/>
              </a:rPr>
              <a:t>Yolo v7</a:t>
            </a:r>
          </a:p>
          <a:p>
            <a:pPr algn="ctr">
              <a:lnSpc>
                <a:spcPts val="2940"/>
              </a:lnSpc>
            </a:pPr>
            <a:endParaRPr lang="en-US" sz="4200" dirty="0">
              <a:solidFill>
                <a:srgbClr val="272727"/>
              </a:solidFill>
              <a:latin typeface="RoxboroughCF Thin Bold"/>
            </a:endParaRPr>
          </a:p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272727"/>
                </a:solidFill>
                <a:latin typeface="RoxboroughCF Thin"/>
              </a:rPr>
              <a:t>Camera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863946" y="4355642"/>
            <a:ext cx="1061372" cy="106137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CE6D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861602" y="3297983"/>
            <a:ext cx="4554038" cy="5960317"/>
            <a:chOff x="0" y="0"/>
            <a:chExt cx="3525957" cy="46147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25957" cy="4614767"/>
            </a:xfrm>
            <a:custGeom>
              <a:avLst/>
              <a:gdLst/>
              <a:ahLst/>
              <a:cxnLst/>
              <a:rect l="l" t="t" r="r" b="b"/>
              <a:pathLst>
                <a:path w="3525957" h="461476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6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C2BCB2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2199025" y="6345611"/>
            <a:ext cx="3879192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72727"/>
                </a:solidFill>
                <a:latin typeface="RoxboroughCF Thin"/>
              </a:rPr>
              <a:t>Arduino</a:t>
            </a:r>
          </a:p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272727"/>
                </a:solidFill>
                <a:latin typeface="RoxboroughCF Thin Bold"/>
              </a:rPr>
              <a:t>ESP8266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607935" y="4355642"/>
            <a:ext cx="1061372" cy="1061372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CE6DB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13901" y="4493443"/>
            <a:ext cx="445065" cy="78577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748636" y="4240333"/>
            <a:ext cx="1291990" cy="1291990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CE6DB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188894" y="4448075"/>
            <a:ext cx="411475" cy="87650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9480008" y="4355642"/>
            <a:ext cx="1061372" cy="1061372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CE6DB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9364699" y="4240333"/>
            <a:ext cx="1291990" cy="1291990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CE6DB"/>
            </a:solidFill>
          </p:spPr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739525" y="4513470"/>
            <a:ext cx="542338" cy="745715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3492626" y="4240333"/>
            <a:ext cx="1291990" cy="1291990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CE6DB"/>
            </a:solidFill>
          </p:spPr>
        </p:sp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749850" y="4513470"/>
            <a:ext cx="777541" cy="77754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16756" y="1051716"/>
            <a:ext cx="5441973" cy="1342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272727"/>
                </a:solidFill>
                <a:ea typeface="王漢宗特黑體"/>
              </a:rPr>
              <a:t>軟硬體選用</a:t>
            </a:r>
            <a:endParaRPr lang="en-US" sz="8000" dirty="0">
              <a:solidFill>
                <a:srgbClr val="272727"/>
              </a:solidFill>
              <a:ea typeface="王漢宗特黑體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5452120" y="8939269"/>
            <a:ext cx="2291014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triangle" w="lg" len="med"/>
            <a:tailEnd type="triangle" w="lg" len="med"/>
          </a:ln>
        </p:spPr>
      </p:sp>
      <p:sp>
        <p:nvSpPr>
          <p:cNvPr id="31" name="AutoShape 31"/>
          <p:cNvSpPr/>
          <p:nvPr/>
        </p:nvSpPr>
        <p:spPr>
          <a:xfrm>
            <a:off x="10531921" y="8867831"/>
            <a:ext cx="2291014" cy="0"/>
          </a:xfrm>
          <a:prstGeom prst="line">
            <a:avLst/>
          </a:prstGeom>
          <a:ln w="95250" cap="rnd">
            <a:solidFill>
              <a:srgbClr val="000000"/>
            </a:solidFill>
            <a:prstDash val="solid"/>
            <a:headEnd type="triangle" w="lg" len="med"/>
            <a:tailEnd type="triangle" w="lg" len="med"/>
          </a:ln>
        </p:spPr>
      </p:sp>
      <p:sp>
        <p:nvSpPr>
          <p:cNvPr id="32" name="TextBox 32"/>
          <p:cNvSpPr txBox="1"/>
          <p:nvPr/>
        </p:nvSpPr>
        <p:spPr>
          <a:xfrm>
            <a:off x="5791200" y="9182100"/>
            <a:ext cx="1680863" cy="548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72727"/>
                </a:solidFill>
                <a:latin typeface="RoxboroughCF Thin"/>
              </a:rPr>
              <a:t>MQTT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20400" y="9182100"/>
            <a:ext cx="1680862" cy="548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272727"/>
                </a:solidFill>
                <a:latin typeface="RoxboroughCF Thin"/>
              </a:rPr>
              <a:t>MQTT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89483" y="2640745"/>
            <a:ext cx="5009189" cy="7491434"/>
            <a:chOff x="0" y="0"/>
            <a:chExt cx="6678918" cy="99885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937" b="7937"/>
            <a:stretch>
              <a:fillRect/>
            </a:stretch>
          </p:blipFill>
          <p:spPr>
            <a:xfrm>
              <a:off x="0" y="0"/>
              <a:ext cx="6678918" cy="99885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857059" y="2640745"/>
            <a:ext cx="5009189" cy="7491434"/>
            <a:chOff x="0" y="0"/>
            <a:chExt cx="6678918" cy="998857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7937" b="7937"/>
            <a:stretch>
              <a:fillRect/>
            </a:stretch>
          </p:blipFill>
          <p:spPr>
            <a:xfrm>
              <a:off x="0" y="0"/>
              <a:ext cx="6678918" cy="9988578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2522522" y="2640745"/>
            <a:ext cx="5009189" cy="7491434"/>
            <a:chOff x="0" y="0"/>
            <a:chExt cx="6678918" cy="998857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7937" b="7937"/>
            <a:stretch>
              <a:fillRect/>
            </a:stretch>
          </p:blipFill>
          <p:spPr>
            <a:xfrm>
              <a:off x="0" y="0"/>
              <a:ext cx="6678918" cy="9988578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857059" y="904875"/>
            <a:ext cx="364071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272727"/>
                </a:solidFill>
                <a:ea typeface="王漢宗特黑體"/>
              </a:rPr>
              <a:t>系統畫面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9679" y="8080120"/>
            <a:ext cx="3640719" cy="371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altLang="zh-TW" sz="2100" dirty="0">
                <a:solidFill>
                  <a:srgbClr val="272727"/>
                </a:solidFill>
                <a:latin typeface="+mn-ea"/>
              </a:rPr>
              <a:t>APP</a:t>
            </a:r>
            <a:r>
              <a:rPr lang="zh-TW" altLang="en-US" sz="2100" dirty="0">
                <a:solidFill>
                  <a:srgbClr val="272727"/>
                </a:solidFill>
                <a:latin typeface="+mn-ea"/>
              </a:rPr>
              <a:t> 展示</a:t>
            </a:r>
            <a:endParaRPr lang="en-US" sz="2100" dirty="0">
              <a:solidFill>
                <a:srgbClr val="272727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6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7666" y="5368645"/>
            <a:ext cx="15692667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272727"/>
                </a:solidFill>
                <a:ea typeface="圓體"/>
              </a:rPr>
              <a:t>系統流程展示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925179" y="3199753"/>
            <a:ext cx="4437642" cy="1245538"/>
            <a:chOff x="0" y="0"/>
            <a:chExt cx="5916856" cy="166071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916856" cy="1660717"/>
              <a:chOff x="0" y="0"/>
              <a:chExt cx="6909363" cy="19392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909363" cy="1939290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1939290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9645"/>
                    </a:cubicBezTo>
                    <a:cubicBezTo>
                      <a:pt x="0" y="1504315"/>
                      <a:pt x="434975" y="1939290"/>
                      <a:pt x="969645" y="1939290"/>
                    </a:cubicBezTo>
                    <a:lnTo>
                      <a:pt x="5939718" y="1939290"/>
                    </a:lnTo>
                    <a:cubicBezTo>
                      <a:pt x="6474388" y="1939290"/>
                      <a:pt x="6909363" y="1504315"/>
                      <a:pt x="6909363" y="969645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1913890"/>
                    </a:moveTo>
                    <a:lnTo>
                      <a:pt x="969645" y="1913890"/>
                    </a:lnTo>
                    <a:cubicBezTo>
                      <a:pt x="448945" y="1913890"/>
                      <a:pt x="25400" y="1490345"/>
                      <a:pt x="25400" y="9696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969645"/>
                    </a:cubicBezTo>
                    <a:cubicBezTo>
                      <a:pt x="6883963" y="1490345"/>
                      <a:pt x="6460418" y="1913890"/>
                      <a:pt x="5939718" y="1913890"/>
                    </a:cubicBezTo>
                    <a:close/>
                  </a:path>
                </a:pathLst>
              </a:custGeom>
              <a:solidFill>
                <a:srgbClr val="272727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468614" y="466504"/>
              <a:ext cx="4979627" cy="641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72727"/>
                  </a:solidFill>
                  <a:latin typeface="Glacial Indifference"/>
                </a:rPr>
                <a:t>SHORT VIDEO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653</Words>
  <Application>Microsoft Office PowerPoint</Application>
  <PresentationFormat>自訂</PresentationFormat>
  <Paragraphs>84</Paragraphs>
  <Slides>17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新細明體</vt:lpstr>
      <vt:lpstr>RoxboroughCF Thin</vt:lpstr>
      <vt:lpstr>Glacial Indifference</vt:lpstr>
      <vt:lpstr>RoxboroughCF Thin Bold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Minimalist Mood Board Fashion Presentation 的複本</dc:title>
  <cp:lastModifiedBy>蔡仁豪</cp:lastModifiedBy>
  <cp:revision>14</cp:revision>
  <dcterms:created xsi:type="dcterms:W3CDTF">2006-08-16T00:00:00Z</dcterms:created>
  <dcterms:modified xsi:type="dcterms:W3CDTF">2022-12-16T04:23:11Z</dcterms:modified>
  <dc:identifier>DAFUwJGcCnE</dc:identifier>
</cp:coreProperties>
</file>